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7.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3.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5.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6.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7.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8.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9.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115" r:id="rId5"/>
    <p:sldMasterId id="2147484159" r:id="rId6"/>
    <p:sldMasterId id="2147484369" r:id="rId7"/>
    <p:sldMasterId id="2147484381" r:id="rId8"/>
    <p:sldMasterId id="2147484404" r:id="rId9"/>
    <p:sldMasterId id="2147484427" r:id="rId10"/>
    <p:sldMasterId id="2147484452" r:id="rId11"/>
    <p:sldMasterId id="2147484478" r:id="rId12"/>
    <p:sldMasterId id="2147484562" r:id="rId13"/>
    <p:sldMasterId id="2147484603" r:id="rId14"/>
    <p:sldMasterId id="2147484619" r:id="rId15"/>
    <p:sldMasterId id="2147484649" r:id="rId16"/>
    <p:sldMasterId id="2147484660" r:id="rId17"/>
    <p:sldMasterId id="2147484679" r:id="rId18"/>
    <p:sldMasterId id="2147484706" r:id="rId19"/>
    <p:sldMasterId id="2147484732" r:id="rId20"/>
    <p:sldMasterId id="2147484786" r:id="rId21"/>
    <p:sldMasterId id="2147484800" r:id="rId22"/>
    <p:sldMasterId id="2147484822" r:id="rId23"/>
  </p:sldMasterIdLst>
  <p:notesMasterIdLst>
    <p:notesMasterId r:id="rId63"/>
  </p:notesMasterIdLst>
  <p:sldIdLst>
    <p:sldId id="256" r:id="rId24"/>
    <p:sldId id="3085" r:id="rId25"/>
    <p:sldId id="3140" r:id="rId26"/>
    <p:sldId id="3141" r:id="rId27"/>
    <p:sldId id="3142" r:id="rId28"/>
    <p:sldId id="311" r:id="rId29"/>
    <p:sldId id="3143" r:id="rId30"/>
    <p:sldId id="3149" r:id="rId31"/>
    <p:sldId id="3150" r:id="rId32"/>
    <p:sldId id="3144" r:id="rId33"/>
    <p:sldId id="315" r:id="rId34"/>
    <p:sldId id="318" r:id="rId35"/>
    <p:sldId id="3145" r:id="rId36"/>
    <p:sldId id="319" r:id="rId37"/>
    <p:sldId id="3146" r:id="rId38"/>
    <p:sldId id="321" r:id="rId39"/>
    <p:sldId id="3147" r:id="rId40"/>
    <p:sldId id="323" r:id="rId41"/>
    <p:sldId id="324" r:id="rId42"/>
    <p:sldId id="325" r:id="rId43"/>
    <p:sldId id="326" r:id="rId44"/>
    <p:sldId id="3148" r:id="rId45"/>
    <p:sldId id="328" r:id="rId46"/>
    <p:sldId id="3151" r:id="rId47"/>
    <p:sldId id="371" r:id="rId48"/>
    <p:sldId id="372" r:id="rId49"/>
    <p:sldId id="3086" r:id="rId50"/>
    <p:sldId id="265" r:id="rId51"/>
    <p:sldId id="268" r:id="rId52"/>
    <p:sldId id="279" r:id="rId53"/>
    <p:sldId id="280" r:id="rId54"/>
    <p:sldId id="281" r:id="rId55"/>
    <p:sldId id="282" r:id="rId56"/>
    <p:sldId id="283" r:id="rId57"/>
    <p:sldId id="284" r:id="rId58"/>
    <p:sldId id="285" r:id="rId59"/>
    <p:sldId id="286" r:id="rId60"/>
    <p:sldId id="287" r:id="rId61"/>
    <p:sldId id="297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679DD-B4DB-47CB-B7F6-4D91AA8EE47B}" v="18" dt="2019-06-17T23:41:13.627"/>
    <p1510:client id="{86ABD33D-0BEC-45D3-8588-98F76ACC9689}" v="27" dt="2019-06-17T15:31:37.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3" autoAdjust="0"/>
    <p:restoredTop sz="84936" autoAdjust="0"/>
  </p:normalViewPr>
  <p:slideViewPr>
    <p:cSldViewPr snapToGrid="0">
      <p:cViewPr varScale="1">
        <p:scale>
          <a:sx n="81" d="100"/>
          <a:sy n="81" d="100"/>
        </p:scale>
        <p:origin x="1228" y="6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8.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38.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2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ngWook Kim" userId="e04dc3bec3161f8b" providerId="LiveId" clId="{0E799233-373C-495A-8677-46272AA55A02}"/>
    <pc:docChg chg="undo addSld delSld">
      <pc:chgData name="YoungWook Kim" userId="e04dc3bec3161f8b" providerId="LiveId" clId="{0E799233-373C-495A-8677-46272AA55A02}" dt="2019-03-20T14:34:34.540" v="3" actId="2696"/>
      <pc:docMkLst>
        <pc:docMk/>
      </pc:docMkLst>
      <pc:sldMasterChg chg="delSldLayout">
        <pc:chgData name="YoungWook Kim" userId="e04dc3bec3161f8b" providerId="LiveId" clId="{0E799233-373C-495A-8677-46272AA55A02}" dt="2019-03-20T14:34:34.540" v="3" actId="2696"/>
        <pc:sldMasterMkLst>
          <pc:docMk/>
          <pc:sldMasterMk cId="4236993635" sldId="2147484452"/>
        </pc:sldMasterMkLst>
      </pc:sldMasterChg>
    </pc:docChg>
  </pc:docChgLst>
  <pc:docChgLst>
    <pc:chgData name="YoungWook Kim" userId="e04dc3bec3161f8b" providerId="LiveId" clId="{86ABD33D-0BEC-45D3-8588-98F76ACC9689}"/>
    <pc:docChg chg="undo custSel mod addSld delSld modSld">
      <pc:chgData name="YoungWook Kim" userId="e04dc3bec3161f8b" providerId="LiveId" clId="{86ABD33D-0BEC-45D3-8588-98F76ACC9689}" dt="2019-06-17T15:34:14.688" v="215" actId="2696"/>
      <pc:docMkLst>
        <pc:docMk/>
      </pc:docMkLst>
      <pc:sldChg chg="modSp">
        <pc:chgData name="YoungWook Kim" userId="e04dc3bec3161f8b" providerId="LiveId" clId="{86ABD33D-0BEC-45D3-8588-98F76ACC9689}" dt="2019-06-17T14:01:32.517" v="24"/>
        <pc:sldMkLst>
          <pc:docMk/>
          <pc:sldMk cId="1869587876" sldId="256"/>
        </pc:sldMkLst>
        <pc:spChg chg="mod">
          <ac:chgData name="YoungWook Kim" userId="e04dc3bec3161f8b" providerId="LiveId" clId="{86ABD33D-0BEC-45D3-8588-98F76ACC9689}" dt="2019-06-17T14:01:32.517" v="24"/>
          <ac:spMkLst>
            <pc:docMk/>
            <pc:sldMk cId="1869587876" sldId="256"/>
            <ac:spMk id="5" creationId="{4E7F77A7-FD16-413E-877A-AAC97BAC501E}"/>
          </ac:spMkLst>
        </pc:spChg>
      </pc:sldChg>
      <pc:sldChg chg="del">
        <pc:chgData name="YoungWook Kim" userId="e04dc3bec3161f8b" providerId="LiveId" clId="{86ABD33D-0BEC-45D3-8588-98F76ACC9689}" dt="2019-06-17T15:25:39.349" v="142"/>
        <pc:sldMkLst>
          <pc:docMk/>
          <pc:sldMk cId="3463252007" sldId="284"/>
        </pc:sldMkLst>
      </pc:sldChg>
      <pc:sldChg chg="addSp delSp del">
        <pc:chgData name="YoungWook Kim" userId="e04dc3bec3161f8b" providerId="LiveId" clId="{86ABD33D-0BEC-45D3-8588-98F76ACC9689}" dt="2019-06-17T15:25:39.349" v="142"/>
        <pc:sldMkLst>
          <pc:docMk/>
          <pc:sldMk cId="2144040512" sldId="301"/>
        </pc:sldMkLst>
        <pc:picChg chg="add del">
          <ac:chgData name="YoungWook Kim" userId="e04dc3bec3161f8b" providerId="LiveId" clId="{86ABD33D-0BEC-45D3-8588-98F76ACC9689}" dt="2019-06-17T15:25:35.248" v="140" actId="478"/>
          <ac:picMkLst>
            <pc:docMk/>
            <pc:sldMk cId="2144040512" sldId="301"/>
            <ac:picMk id="3" creationId="{00000000-0000-0000-0000-000000000000}"/>
          </ac:picMkLst>
        </pc:picChg>
        <pc:picChg chg="add del">
          <ac:chgData name="YoungWook Kim" userId="e04dc3bec3161f8b" providerId="LiveId" clId="{86ABD33D-0BEC-45D3-8588-98F76ACC9689}" dt="2019-06-17T15:25:36.215" v="141" actId="478"/>
          <ac:picMkLst>
            <pc:docMk/>
            <pc:sldMk cId="2144040512" sldId="301"/>
            <ac:picMk id="5" creationId="{00000000-0000-0000-0000-000000000000}"/>
          </ac:picMkLst>
        </pc:picChg>
      </pc:sldChg>
      <pc:sldChg chg="del">
        <pc:chgData name="YoungWook Kim" userId="e04dc3bec3161f8b" providerId="LiveId" clId="{86ABD33D-0BEC-45D3-8588-98F76ACC9689}" dt="2019-06-17T15:25:39.349" v="142"/>
        <pc:sldMkLst>
          <pc:docMk/>
          <pc:sldMk cId="3249292138" sldId="302"/>
        </pc:sldMkLst>
      </pc:sldChg>
      <pc:sldChg chg="del">
        <pc:chgData name="YoungWook Kim" userId="e04dc3bec3161f8b" providerId="LiveId" clId="{86ABD33D-0BEC-45D3-8588-98F76ACC9689}" dt="2019-06-17T15:25:39.349" v="142"/>
        <pc:sldMkLst>
          <pc:docMk/>
          <pc:sldMk cId="1263861773" sldId="303"/>
        </pc:sldMkLst>
      </pc:sldChg>
      <pc:sldChg chg="del">
        <pc:chgData name="YoungWook Kim" userId="e04dc3bec3161f8b" providerId="LiveId" clId="{86ABD33D-0BEC-45D3-8588-98F76ACC9689}" dt="2019-06-17T15:25:39.349" v="142"/>
        <pc:sldMkLst>
          <pc:docMk/>
          <pc:sldMk cId="1087337762" sldId="304"/>
        </pc:sldMkLst>
      </pc:sldChg>
      <pc:sldChg chg="del">
        <pc:chgData name="YoungWook Kim" userId="e04dc3bec3161f8b" providerId="LiveId" clId="{86ABD33D-0BEC-45D3-8588-98F76ACC9689}" dt="2019-06-17T15:25:39.349" v="142"/>
        <pc:sldMkLst>
          <pc:docMk/>
          <pc:sldMk cId="1733566133" sldId="305"/>
        </pc:sldMkLst>
      </pc:sldChg>
      <pc:sldChg chg="del">
        <pc:chgData name="YoungWook Kim" userId="e04dc3bec3161f8b" providerId="LiveId" clId="{86ABD33D-0BEC-45D3-8588-98F76ACC9689}" dt="2019-06-17T15:25:39.349" v="142"/>
        <pc:sldMkLst>
          <pc:docMk/>
          <pc:sldMk cId="3688831953" sldId="306"/>
        </pc:sldMkLst>
      </pc:sldChg>
      <pc:sldChg chg="del">
        <pc:chgData name="YoungWook Kim" userId="e04dc3bec3161f8b" providerId="LiveId" clId="{86ABD33D-0BEC-45D3-8588-98F76ACC9689}" dt="2019-06-17T15:25:39.349" v="142"/>
        <pc:sldMkLst>
          <pc:docMk/>
          <pc:sldMk cId="2703423626" sldId="308"/>
        </pc:sldMkLst>
      </pc:sldChg>
      <pc:sldChg chg="del">
        <pc:chgData name="YoungWook Kim" userId="e04dc3bec3161f8b" providerId="LiveId" clId="{86ABD33D-0BEC-45D3-8588-98F76ACC9689}" dt="2019-06-17T15:25:39.349" v="142"/>
        <pc:sldMkLst>
          <pc:docMk/>
          <pc:sldMk cId="1932310390" sldId="309"/>
        </pc:sldMkLst>
      </pc:sldChg>
      <pc:sldChg chg="del">
        <pc:chgData name="YoungWook Kim" userId="e04dc3bec3161f8b" providerId="LiveId" clId="{86ABD33D-0BEC-45D3-8588-98F76ACC9689}" dt="2019-06-17T15:25:39.349" v="142"/>
        <pc:sldMkLst>
          <pc:docMk/>
          <pc:sldMk cId="2173386161" sldId="310"/>
        </pc:sldMkLst>
      </pc:sldChg>
      <pc:sldChg chg="delSp add">
        <pc:chgData name="YoungWook Kim" userId="e04dc3bec3161f8b" providerId="LiveId" clId="{86ABD33D-0BEC-45D3-8588-98F76ACC9689}" dt="2019-06-17T14:20:43.666" v="99"/>
        <pc:sldMkLst>
          <pc:docMk/>
          <pc:sldMk cId="2935189516" sldId="311"/>
        </pc:sldMkLst>
        <pc:picChg chg="del">
          <ac:chgData name="YoungWook Kim" userId="e04dc3bec3161f8b" providerId="LiveId" clId="{86ABD33D-0BEC-45D3-8588-98F76ACC9689}" dt="2019-06-17T14:20:43.666" v="99"/>
          <ac:picMkLst>
            <pc:docMk/>
            <pc:sldMk cId="2935189516" sldId="311"/>
            <ac:picMk id="2050" creationId="{0C460195-7A35-4989-804E-DBC3D6F20549}"/>
          </ac:picMkLst>
        </pc:picChg>
      </pc:sldChg>
      <pc:sldChg chg="del">
        <pc:chgData name="YoungWook Kim" userId="e04dc3bec3161f8b" providerId="LiveId" clId="{86ABD33D-0BEC-45D3-8588-98F76ACC9689}" dt="2019-06-17T15:25:39.349" v="142"/>
        <pc:sldMkLst>
          <pc:docMk/>
          <pc:sldMk cId="4195957505" sldId="312"/>
        </pc:sldMkLst>
      </pc:sldChg>
      <pc:sldChg chg="del">
        <pc:chgData name="YoungWook Kim" userId="e04dc3bec3161f8b" providerId="LiveId" clId="{86ABD33D-0BEC-45D3-8588-98F76ACC9689}" dt="2019-06-17T15:25:39.349" v="142"/>
        <pc:sldMkLst>
          <pc:docMk/>
          <pc:sldMk cId="2694599602" sldId="313"/>
        </pc:sldMkLst>
      </pc:sldChg>
      <pc:sldChg chg="del">
        <pc:chgData name="YoungWook Kim" userId="e04dc3bec3161f8b" providerId="LiveId" clId="{86ABD33D-0BEC-45D3-8588-98F76ACC9689}" dt="2019-06-17T15:25:39.349" v="142"/>
        <pc:sldMkLst>
          <pc:docMk/>
          <pc:sldMk cId="2796308456" sldId="314"/>
        </pc:sldMkLst>
      </pc:sldChg>
      <pc:sldChg chg="del">
        <pc:chgData name="YoungWook Kim" userId="e04dc3bec3161f8b" providerId="LiveId" clId="{86ABD33D-0BEC-45D3-8588-98F76ACC9689}" dt="2019-06-17T15:25:39.349" v="142"/>
        <pc:sldMkLst>
          <pc:docMk/>
          <pc:sldMk cId="3418110044" sldId="316"/>
        </pc:sldMkLst>
      </pc:sldChg>
      <pc:sldChg chg="del">
        <pc:chgData name="YoungWook Kim" userId="e04dc3bec3161f8b" providerId="LiveId" clId="{86ABD33D-0BEC-45D3-8588-98F76ACC9689}" dt="2019-06-17T15:25:39.349" v="142"/>
        <pc:sldMkLst>
          <pc:docMk/>
          <pc:sldMk cId="2647758114" sldId="317"/>
        </pc:sldMkLst>
      </pc:sldChg>
      <pc:sldChg chg="del">
        <pc:chgData name="YoungWook Kim" userId="e04dc3bec3161f8b" providerId="LiveId" clId="{86ABD33D-0BEC-45D3-8588-98F76ACC9689}" dt="2019-06-17T15:25:39.349" v="142"/>
        <pc:sldMkLst>
          <pc:docMk/>
          <pc:sldMk cId="1813529547" sldId="320"/>
        </pc:sldMkLst>
      </pc:sldChg>
      <pc:sldChg chg="del">
        <pc:chgData name="YoungWook Kim" userId="e04dc3bec3161f8b" providerId="LiveId" clId="{86ABD33D-0BEC-45D3-8588-98F76ACC9689}" dt="2019-06-17T15:25:39.349" v="142"/>
        <pc:sldMkLst>
          <pc:docMk/>
          <pc:sldMk cId="2957627980" sldId="322"/>
        </pc:sldMkLst>
      </pc:sldChg>
      <pc:sldChg chg="del">
        <pc:chgData name="YoungWook Kim" userId="e04dc3bec3161f8b" providerId="LiveId" clId="{86ABD33D-0BEC-45D3-8588-98F76ACC9689}" dt="2019-06-17T15:34:14.009" v="158" actId="2696"/>
        <pc:sldMkLst>
          <pc:docMk/>
          <pc:sldMk cId="3277497785" sldId="327"/>
        </pc:sldMkLst>
      </pc:sldChg>
      <pc:sldChg chg="del">
        <pc:chgData name="YoungWook Kim" userId="e04dc3bec3161f8b" providerId="LiveId" clId="{86ABD33D-0BEC-45D3-8588-98F76ACC9689}" dt="2019-06-17T15:34:14.041" v="160" actId="2696"/>
        <pc:sldMkLst>
          <pc:docMk/>
          <pc:sldMk cId="1645665788" sldId="329"/>
        </pc:sldMkLst>
      </pc:sldChg>
      <pc:sldChg chg="del">
        <pc:chgData name="YoungWook Kim" userId="e04dc3bec3161f8b" providerId="LiveId" clId="{86ABD33D-0BEC-45D3-8588-98F76ACC9689}" dt="2019-06-17T15:34:13.882" v="150" actId="2696"/>
        <pc:sldMkLst>
          <pc:docMk/>
          <pc:sldMk cId="206353855" sldId="342"/>
        </pc:sldMkLst>
      </pc:sldChg>
      <pc:sldChg chg="del">
        <pc:chgData name="YoungWook Kim" userId="e04dc3bec3161f8b" providerId="LiveId" clId="{86ABD33D-0BEC-45D3-8588-98F76ACC9689}" dt="2019-06-17T15:34:13.898" v="152" actId="2696"/>
        <pc:sldMkLst>
          <pc:docMk/>
          <pc:sldMk cId="2683667918" sldId="357"/>
        </pc:sldMkLst>
      </pc:sldChg>
      <pc:sldChg chg="del">
        <pc:chgData name="YoungWook Kim" userId="e04dc3bec3161f8b" providerId="LiveId" clId="{86ABD33D-0BEC-45D3-8588-98F76ACC9689}" dt="2019-06-17T15:34:13.891" v="151" actId="2696"/>
        <pc:sldMkLst>
          <pc:docMk/>
          <pc:sldMk cId="1113437272" sldId="358"/>
        </pc:sldMkLst>
      </pc:sldChg>
      <pc:sldChg chg="del">
        <pc:chgData name="YoungWook Kim" userId="e04dc3bec3161f8b" providerId="LiveId" clId="{86ABD33D-0BEC-45D3-8588-98F76ACC9689}" dt="2019-06-17T15:34:14.577" v="202" actId="2696"/>
        <pc:sldMkLst>
          <pc:docMk/>
          <pc:sldMk cId="707117490" sldId="359"/>
        </pc:sldMkLst>
      </pc:sldChg>
      <pc:sldChg chg="del">
        <pc:chgData name="YoungWook Kim" userId="e04dc3bec3161f8b" providerId="LiveId" clId="{86ABD33D-0BEC-45D3-8588-98F76ACC9689}" dt="2019-06-17T15:34:13.911" v="153" actId="2696"/>
        <pc:sldMkLst>
          <pc:docMk/>
          <pc:sldMk cId="4085174980" sldId="360"/>
        </pc:sldMkLst>
      </pc:sldChg>
      <pc:sldChg chg="del">
        <pc:chgData name="YoungWook Kim" userId="e04dc3bec3161f8b" providerId="LiveId" clId="{86ABD33D-0BEC-45D3-8588-98F76ACC9689}" dt="2019-06-17T14:19:34.138" v="97" actId="2696"/>
        <pc:sldMkLst>
          <pc:docMk/>
          <pc:sldMk cId="760082458" sldId="363"/>
        </pc:sldMkLst>
      </pc:sldChg>
      <pc:sldChg chg="del">
        <pc:chgData name="YoungWook Kim" userId="e04dc3bec3161f8b" providerId="LiveId" clId="{86ABD33D-0BEC-45D3-8588-98F76ACC9689}" dt="2019-06-17T15:34:14.023" v="159" actId="2696"/>
        <pc:sldMkLst>
          <pc:docMk/>
          <pc:sldMk cId="255626450" sldId="365"/>
        </pc:sldMkLst>
      </pc:sldChg>
      <pc:sldChg chg="del">
        <pc:chgData name="YoungWook Kim" userId="e04dc3bec3161f8b" providerId="LiveId" clId="{86ABD33D-0BEC-45D3-8588-98F76ACC9689}" dt="2019-06-17T15:34:14.054" v="161" actId="2696"/>
        <pc:sldMkLst>
          <pc:docMk/>
          <pc:sldMk cId="244432068" sldId="366"/>
        </pc:sldMkLst>
      </pc:sldChg>
      <pc:sldChg chg="del">
        <pc:chgData name="YoungWook Kim" userId="e04dc3bec3161f8b" providerId="LiveId" clId="{86ABD33D-0BEC-45D3-8588-98F76ACC9689}" dt="2019-06-17T15:34:14.068" v="163" actId="2696"/>
        <pc:sldMkLst>
          <pc:docMk/>
          <pc:sldMk cId="1473139250" sldId="368"/>
        </pc:sldMkLst>
      </pc:sldChg>
      <pc:sldChg chg="del">
        <pc:chgData name="YoungWook Kim" userId="e04dc3bec3161f8b" providerId="LiveId" clId="{86ABD33D-0BEC-45D3-8588-98F76ACC9689}" dt="2019-06-17T15:34:14.088" v="164" actId="2696"/>
        <pc:sldMkLst>
          <pc:docMk/>
          <pc:sldMk cId="712408487" sldId="369"/>
        </pc:sldMkLst>
      </pc:sldChg>
      <pc:sldChg chg="del">
        <pc:chgData name="YoungWook Kim" userId="e04dc3bec3161f8b" providerId="LiveId" clId="{86ABD33D-0BEC-45D3-8588-98F76ACC9689}" dt="2019-06-17T15:34:14.097" v="165" actId="2696"/>
        <pc:sldMkLst>
          <pc:docMk/>
          <pc:sldMk cId="1362362771" sldId="370"/>
        </pc:sldMkLst>
      </pc:sldChg>
      <pc:sldChg chg="del">
        <pc:chgData name="YoungWook Kim" userId="e04dc3bec3161f8b" providerId="LiveId" clId="{86ABD33D-0BEC-45D3-8588-98F76ACC9689}" dt="2019-06-17T14:27:45.883" v="118" actId="2696"/>
        <pc:sldMkLst>
          <pc:docMk/>
          <pc:sldMk cId="4259549469" sldId="371"/>
        </pc:sldMkLst>
      </pc:sldChg>
      <pc:sldChg chg="del">
        <pc:chgData name="YoungWook Kim" userId="e04dc3bec3161f8b" providerId="LiveId" clId="{86ABD33D-0BEC-45D3-8588-98F76ACC9689}" dt="2019-06-17T14:27:45.890" v="119" actId="2696"/>
        <pc:sldMkLst>
          <pc:docMk/>
          <pc:sldMk cId="1307635154" sldId="372"/>
        </pc:sldMkLst>
      </pc:sldChg>
      <pc:sldChg chg="del">
        <pc:chgData name="YoungWook Kim" userId="e04dc3bec3161f8b" providerId="LiveId" clId="{86ABD33D-0BEC-45D3-8588-98F76ACC9689}" dt="2019-06-17T15:34:14.114" v="166" actId="2696"/>
        <pc:sldMkLst>
          <pc:docMk/>
          <pc:sldMk cId="1732704586" sldId="374"/>
        </pc:sldMkLst>
      </pc:sldChg>
      <pc:sldChg chg="del">
        <pc:chgData name="YoungWook Kim" userId="e04dc3bec3161f8b" providerId="LiveId" clId="{86ABD33D-0BEC-45D3-8588-98F76ACC9689}" dt="2019-06-17T15:34:14.169" v="170" actId="2696"/>
        <pc:sldMkLst>
          <pc:docMk/>
          <pc:sldMk cId="3704292145" sldId="377"/>
        </pc:sldMkLst>
      </pc:sldChg>
      <pc:sldChg chg="del">
        <pc:chgData name="YoungWook Kim" userId="e04dc3bec3161f8b" providerId="LiveId" clId="{86ABD33D-0BEC-45D3-8588-98F76ACC9689}" dt="2019-06-17T15:34:14.222" v="171" actId="2696"/>
        <pc:sldMkLst>
          <pc:docMk/>
          <pc:sldMk cId="1924647287" sldId="378"/>
        </pc:sldMkLst>
      </pc:sldChg>
      <pc:sldChg chg="del">
        <pc:chgData name="YoungWook Kim" userId="e04dc3bec3161f8b" providerId="LiveId" clId="{86ABD33D-0BEC-45D3-8588-98F76ACC9689}" dt="2019-06-17T15:34:14.136" v="167" actId="2696"/>
        <pc:sldMkLst>
          <pc:docMk/>
          <pc:sldMk cId="561459750" sldId="379"/>
        </pc:sldMkLst>
      </pc:sldChg>
      <pc:sldChg chg="del">
        <pc:chgData name="YoungWook Kim" userId="e04dc3bec3161f8b" providerId="LiveId" clId="{86ABD33D-0BEC-45D3-8588-98F76ACC9689}" dt="2019-06-17T15:34:14.144" v="168" actId="2696"/>
        <pc:sldMkLst>
          <pc:docMk/>
          <pc:sldMk cId="34301810" sldId="381"/>
        </pc:sldMkLst>
      </pc:sldChg>
      <pc:sldChg chg="del">
        <pc:chgData name="YoungWook Kim" userId="e04dc3bec3161f8b" providerId="LiveId" clId="{86ABD33D-0BEC-45D3-8588-98F76ACC9689}" dt="2019-06-17T15:34:14.243" v="173" actId="2696"/>
        <pc:sldMkLst>
          <pc:docMk/>
          <pc:sldMk cId="1231617402" sldId="392"/>
        </pc:sldMkLst>
      </pc:sldChg>
      <pc:sldChg chg="del">
        <pc:chgData name="YoungWook Kim" userId="e04dc3bec3161f8b" providerId="LiveId" clId="{86ABD33D-0BEC-45D3-8588-98F76ACC9689}" dt="2019-06-17T15:34:14.251" v="174" actId="2696"/>
        <pc:sldMkLst>
          <pc:docMk/>
          <pc:sldMk cId="1946728015" sldId="395"/>
        </pc:sldMkLst>
      </pc:sldChg>
      <pc:sldChg chg="del">
        <pc:chgData name="YoungWook Kim" userId="e04dc3bec3161f8b" providerId="LiveId" clId="{86ABD33D-0BEC-45D3-8588-98F76ACC9689}" dt="2019-06-17T15:34:14.257" v="175" actId="2696"/>
        <pc:sldMkLst>
          <pc:docMk/>
          <pc:sldMk cId="1744386060" sldId="396"/>
        </pc:sldMkLst>
      </pc:sldChg>
      <pc:sldChg chg="del">
        <pc:chgData name="YoungWook Kim" userId="e04dc3bec3161f8b" providerId="LiveId" clId="{86ABD33D-0BEC-45D3-8588-98F76ACC9689}" dt="2019-06-17T15:34:14.265" v="176" actId="2696"/>
        <pc:sldMkLst>
          <pc:docMk/>
          <pc:sldMk cId="449761576" sldId="397"/>
        </pc:sldMkLst>
      </pc:sldChg>
      <pc:sldChg chg="del">
        <pc:chgData name="YoungWook Kim" userId="e04dc3bec3161f8b" providerId="LiveId" clId="{86ABD33D-0BEC-45D3-8588-98F76ACC9689}" dt="2019-06-17T15:34:14.237" v="172" actId="2696"/>
        <pc:sldMkLst>
          <pc:docMk/>
          <pc:sldMk cId="2049452381" sldId="403"/>
        </pc:sldMkLst>
      </pc:sldChg>
      <pc:sldChg chg="del">
        <pc:chgData name="YoungWook Kim" userId="e04dc3bec3161f8b" providerId="LiveId" clId="{86ABD33D-0BEC-45D3-8588-98F76ACC9689}" dt="2019-06-17T15:34:14.442" v="185" actId="2696"/>
        <pc:sldMkLst>
          <pc:docMk/>
          <pc:sldMk cId="744290171" sldId="407"/>
        </pc:sldMkLst>
      </pc:sldChg>
      <pc:sldChg chg="del">
        <pc:chgData name="YoungWook Kim" userId="e04dc3bec3161f8b" providerId="LiveId" clId="{86ABD33D-0BEC-45D3-8588-98F76ACC9689}" dt="2019-06-17T15:34:14.473" v="188" actId="2696"/>
        <pc:sldMkLst>
          <pc:docMk/>
          <pc:sldMk cId="830340715" sldId="413"/>
        </pc:sldMkLst>
      </pc:sldChg>
      <pc:sldChg chg="del">
        <pc:chgData name="YoungWook Kim" userId="e04dc3bec3161f8b" providerId="LiveId" clId="{86ABD33D-0BEC-45D3-8588-98F76ACC9689}" dt="2019-06-17T15:34:14.397" v="182" actId="2696"/>
        <pc:sldMkLst>
          <pc:docMk/>
          <pc:sldMk cId="1023617367" sldId="441"/>
        </pc:sldMkLst>
      </pc:sldChg>
      <pc:sldChg chg="del">
        <pc:chgData name="YoungWook Kim" userId="e04dc3bec3161f8b" providerId="LiveId" clId="{86ABD33D-0BEC-45D3-8588-98F76ACC9689}" dt="2019-06-17T15:34:14.427" v="184" actId="2696"/>
        <pc:sldMkLst>
          <pc:docMk/>
          <pc:sldMk cId="268586815" sldId="443"/>
        </pc:sldMkLst>
      </pc:sldChg>
      <pc:sldChg chg="del">
        <pc:chgData name="YoungWook Kim" userId="e04dc3bec3161f8b" providerId="LiveId" clId="{86ABD33D-0BEC-45D3-8588-98F76ACC9689}" dt="2019-06-17T15:34:13.947" v="156" actId="2696"/>
        <pc:sldMkLst>
          <pc:docMk/>
          <pc:sldMk cId="2069658361" sldId="449"/>
        </pc:sldMkLst>
      </pc:sldChg>
      <pc:sldChg chg="del">
        <pc:chgData name="YoungWook Kim" userId="e04dc3bec3161f8b" providerId="LiveId" clId="{86ABD33D-0BEC-45D3-8588-98F76ACC9689}" dt="2019-06-17T15:34:14.061" v="162" actId="2696"/>
        <pc:sldMkLst>
          <pc:docMk/>
          <pc:sldMk cId="1748248768" sldId="451"/>
        </pc:sldMkLst>
      </pc:sldChg>
      <pc:sldChg chg="del">
        <pc:chgData name="YoungWook Kim" userId="e04dc3bec3161f8b" providerId="LiveId" clId="{86ABD33D-0BEC-45D3-8588-98F76ACC9689}" dt="2019-06-17T15:34:14.276" v="178" actId="2696"/>
        <pc:sldMkLst>
          <pc:docMk/>
          <pc:sldMk cId="2440269283" sldId="463"/>
        </pc:sldMkLst>
      </pc:sldChg>
      <pc:sldChg chg="del">
        <pc:chgData name="YoungWook Kim" userId="e04dc3bec3161f8b" providerId="LiveId" clId="{86ABD33D-0BEC-45D3-8588-98F76ACC9689}" dt="2019-06-17T15:34:14.346" v="179" actId="2696"/>
        <pc:sldMkLst>
          <pc:docMk/>
          <pc:sldMk cId="3032600293" sldId="464"/>
        </pc:sldMkLst>
      </pc:sldChg>
      <pc:sldChg chg="del">
        <pc:chgData name="YoungWook Kim" userId="e04dc3bec3161f8b" providerId="LiveId" clId="{86ABD33D-0BEC-45D3-8588-98F76ACC9689}" dt="2019-06-17T15:34:14.156" v="169" actId="2696"/>
        <pc:sldMkLst>
          <pc:docMk/>
          <pc:sldMk cId="3699395087" sldId="508"/>
        </pc:sldMkLst>
      </pc:sldChg>
      <pc:sldChg chg="del">
        <pc:chgData name="YoungWook Kim" userId="e04dc3bec3161f8b" providerId="LiveId" clId="{86ABD33D-0BEC-45D3-8588-98F76ACC9689}" dt="2019-06-17T14:19:34.117" v="95" actId="2696"/>
        <pc:sldMkLst>
          <pc:docMk/>
          <pc:sldMk cId="2641645767" sldId="2915"/>
        </pc:sldMkLst>
      </pc:sldChg>
      <pc:sldChg chg="del">
        <pc:chgData name="YoungWook Kim" userId="e04dc3bec3161f8b" providerId="LiveId" clId="{86ABD33D-0BEC-45D3-8588-98F76ACC9689}" dt="2019-06-17T15:34:14.364" v="181" actId="2696"/>
        <pc:sldMkLst>
          <pc:docMk/>
          <pc:sldMk cId="2453873217" sldId="2965"/>
        </pc:sldMkLst>
      </pc:sldChg>
      <pc:sldChg chg="del">
        <pc:chgData name="YoungWook Kim" userId="e04dc3bec3161f8b" providerId="LiveId" clId="{86ABD33D-0BEC-45D3-8588-98F76ACC9689}" dt="2019-06-17T15:34:14.680" v="214" actId="2696"/>
        <pc:sldMkLst>
          <pc:docMk/>
          <pc:sldMk cId="1761296341" sldId="2973"/>
        </pc:sldMkLst>
      </pc:sldChg>
      <pc:sldChg chg="del">
        <pc:chgData name="YoungWook Kim" userId="e04dc3bec3161f8b" providerId="LiveId" clId="{86ABD33D-0BEC-45D3-8588-98F76ACC9689}" dt="2019-06-17T15:34:14.688" v="215" actId="2696"/>
        <pc:sldMkLst>
          <pc:docMk/>
          <pc:sldMk cId="3230554841" sldId="3033"/>
        </pc:sldMkLst>
      </pc:sldChg>
      <pc:sldChg chg="del">
        <pc:chgData name="YoungWook Kim" userId="e04dc3bec3161f8b" providerId="LiveId" clId="{86ABD33D-0BEC-45D3-8588-98F76ACC9689}" dt="2019-06-17T14:19:34.149" v="98" actId="2696"/>
        <pc:sldMkLst>
          <pc:docMk/>
          <pc:sldMk cId="382704505" sldId="3037"/>
        </pc:sldMkLst>
      </pc:sldChg>
      <pc:sldChg chg="modSp">
        <pc:chgData name="YoungWook Kim" userId="e04dc3bec3161f8b" providerId="LiveId" clId="{86ABD33D-0BEC-45D3-8588-98F76ACC9689}" dt="2019-06-17T14:30:15.659" v="137" actId="20577"/>
        <pc:sldMkLst>
          <pc:docMk/>
          <pc:sldMk cId="746276289" sldId="3086"/>
        </pc:sldMkLst>
        <pc:spChg chg="mod">
          <ac:chgData name="YoungWook Kim" userId="e04dc3bec3161f8b" providerId="LiveId" clId="{86ABD33D-0BEC-45D3-8588-98F76ACC9689}" dt="2019-06-17T14:30:15.659" v="137" actId="20577"/>
          <ac:spMkLst>
            <pc:docMk/>
            <pc:sldMk cId="746276289" sldId="3086"/>
            <ac:spMk id="3" creationId="{22C5BD1C-3123-4300-B527-F040F42EAA96}"/>
          </ac:spMkLst>
        </pc:spChg>
      </pc:sldChg>
      <pc:sldChg chg="del">
        <pc:chgData name="YoungWook Kim" userId="e04dc3bec3161f8b" providerId="LiveId" clId="{86ABD33D-0BEC-45D3-8588-98F76ACC9689}" dt="2019-06-17T15:34:13.833" v="145" actId="2696"/>
        <pc:sldMkLst>
          <pc:docMk/>
          <pc:sldMk cId="647392190" sldId="3087"/>
        </pc:sldMkLst>
      </pc:sldChg>
      <pc:sldChg chg="del">
        <pc:chgData name="YoungWook Kim" userId="e04dc3bec3161f8b" providerId="LiveId" clId="{86ABD33D-0BEC-45D3-8588-98F76ACC9689}" dt="2019-06-17T15:34:13.920" v="154" actId="2696"/>
        <pc:sldMkLst>
          <pc:docMk/>
          <pc:sldMk cId="2599016012" sldId="3089"/>
        </pc:sldMkLst>
      </pc:sldChg>
      <pc:sldChg chg="del">
        <pc:chgData name="YoungWook Kim" userId="e04dc3bec3161f8b" providerId="LiveId" clId="{86ABD33D-0BEC-45D3-8588-98F76ACC9689}" dt="2019-06-17T15:34:14.571" v="201" actId="2696"/>
        <pc:sldMkLst>
          <pc:docMk/>
          <pc:sldMk cId="126346860" sldId="3091"/>
        </pc:sldMkLst>
      </pc:sldChg>
      <pc:sldChg chg="del">
        <pc:chgData name="YoungWook Kim" userId="e04dc3bec3161f8b" providerId="LiveId" clId="{86ABD33D-0BEC-45D3-8588-98F76ACC9689}" dt="2019-06-17T15:34:13.849" v="146" actId="2696"/>
        <pc:sldMkLst>
          <pc:docMk/>
          <pc:sldMk cId="2376598578" sldId="3092"/>
        </pc:sldMkLst>
      </pc:sldChg>
      <pc:sldChg chg="del">
        <pc:chgData name="YoungWook Kim" userId="e04dc3bec3161f8b" providerId="LiveId" clId="{86ABD33D-0BEC-45D3-8588-98F76ACC9689}" dt="2019-06-17T15:34:13.859" v="147" actId="2696"/>
        <pc:sldMkLst>
          <pc:docMk/>
          <pc:sldMk cId="2396139089" sldId="3093"/>
        </pc:sldMkLst>
      </pc:sldChg>
      <pc:sldChg chg="del">
        <pc:chgData name="YoungWook Kim" userId="e04dc3bec3161f8b" providerId="LiveId" clId="{86ABD33D-0BEC-45D3-8588-98F76ACC9689}" dt="2019-06-17T15:34:13.929" v="155" actId="2696"/>
        <pc:sldMkLst>
          <pc:docMk/>
          <pc:sldMk cId="3139555028" sldId="3094"/>
        </pc:sldMkLst>
      </pc:sldChg>
      <pc:sldChg chg="del">
        <pc:chgData name="YoungWook Kim" userId="e04dc3bec3161f8b" providerId="LiveId" clId="{86ABD33D-0BEC-45D3-8588-98F76ACC9689}" dt="2019-06-17T15:34:14.490" v="190" actId="2696"/>
        <pc:sldMkLst>
          <pc:docMk/>
          <pc:sldMk cId="288413602" sldId="3097"/>
        </pc:sldMkLst>
      </pc:sldChg>
      <pc:sldChg chg="del">
        <pc:chgData name="YoungWook Kim" userId="e04dc3bec3161f8b" providerId="LiveId" clId="{86ABD33D-0BEC-45D3-8588-98F76ACC9689}" dt="2019-06-17T15:34:14.496" v="191" actId="2696"/>
        <pc:sldMkLst>
          <pc:docMk/>
          <pc:sldMk cId="1438718673" sldId="3103"/>
        </pc:sldMkLst>
      </pc:sldChg>
      <pc:sldChg chg="del">
        <pc:chgData name="YoungWook Kim" userId="e04dc3bec3161f8b" providerId="LiveId" clId="{86ABD33D-0BEC-45D3-8588-98F76ACC9689}" dt="2019-06-17T15:34:14.504" v="192" actId="2696"/>
        <pc:sldMkLst>
          <pc:docMk/>
          <pc:sldMk cId="1537215618" sldId="3104"/>
        </pc:sldMkLst>
      </pc:sldChg>
      <pc:sldChg chg="del">
        <pc:chgData name="YoungWook Kim" userId="e04dc3bec3161f8b" providerId="LiveId" clId="{86ABD33D-0BEC-45D3-8588-98F76ACC9689}" dt="2019-06-17T15:34:14.511" v="193" actId="2696"/>
        <pc:sldMkLst>
          <pc:docMk/>
          <pc:sldMk cId="3631654466" sldId="3105"/>
        </pc:sldMkLst>
      </pc:sldChg>
      <pc:sldChg chg="del">
        <pc:chgData name="YoungWook Kim" userId="e04dc3bec3161f8b" providerId="LiveId" clId="{86ABD33D-0BEC-45D3-8588-98F76ACC9689}" dt="2019-06-17T15:34:14.518" v="194" actId="2696"/>
        <pc:sldMkLst>
          <pc:docMk/>
          <pc:sldMk cId="3785242972" sldId="3106"/>
        </pc:sldMkLst>
      </pc:sldChg>
      <pc:sldChg chg="del">
        <pc:chgData name="YoungWook Kim" userId="e04dc3bec3161f8b" providerId="LiveId" clId="{86ABD33D-0BEC-45D3-8588-98F76ACC9689}" dt="2019-06-17T15:34:14.527" v="195" actId="2696"/>
        <pc:sldMkLst>
          <pc:docMk/>
          <pc:sldMk cId="4286407389" sldId="3107"/>
        </pc:sldMkLst>
      </pc:sldChg>
      <pc:sldChg chg="del">
        <pc:chgData name="YoungWook Kim" userId="e04dc3bec3161f8b" providerId="LiveId" clId="{86ABD33D-0BEC-45D3-8588-98F76ACC9689}" dt="2019-06-17T15:34:14.535" v="196" actId="2696"/>
        <pc:sldMkLst>
          <pc:docMk/>
          <pc:sldMk cId="3826220973" sldId="3119"/>
        </pc:sldMkLst>
      </pc:sldChg>
      <pc:sldChg chg="del">
        <pc:chgData name="YoungWook Kim" userId="e04dc3bec3161f8b" providerId="LiveId" clId="{86ABD33D-0BEC-45D3-8588-98F76ACC9689}" dt="2019-06-17T15:34:14.542" v="197" actId="2696"/>
        <pc:sldMkLst>
          <pc:docMk/>
          <pc:sldMk cId="2318724336" sldId="3120"/>
        </pc:sldMkLst>
      </pc:sldChg>
      <pc:sldChg chg="del">
        <pc:chgData name="YoungWook Kim" userId="e04dc3bec3161f8b" providerId="LiveId" clId="{86ABD33D-0BEC-45D3-8588-98F76ACC9689}" dt="2019-06-17T15:34:14.550" v="198" actId="2696"/>
        <pc:sldMkLst>
          <pc:docMk/>
          <pc:sldMk cId="1409095277" sldId="3121"/>
        </pc:sldMkLst>
      </pc:sldChg>
      <pc:sldChg chg="del">
        <pc:chgData name="YoungWook Kim" userId="e04dc3bec3161f8b" providerId="LiveId" clId="{86ABD33D-0BEC-45D3-8588-98F76ACC9689}" dt="2019-06-17T15:34:14.556" v="199" actId="2696"/>
        <pc:sldMkLst>
          <pc:docMk/>
          <pc:sldMk cId="4197671308" sldId="3122"/>
        </pc:sldMkLst>
      </pc:sldChg>
      <pc:sldChg chg="del">
        <pc:chgData name="YoungWook Kim" userId="e04dc3bec3161f8b" providerId="LiveId" clId="{86ABD33D-0BEC-45D3-8588-98F76ACC9689}" dt="2019-06-17T15:34:14.564" v="200" actId="2696"/>
        <pc:sldMkLst>
          <pc:docMk/>
          <pc:sldMk cId="936637260" sldId="3123"/>
        </pc:sldMkLst>
      </pc:sldChg>
      <pc:sldChg chg="del">
        <pc:chgData name="YoungWook Kim" userId="e04dc3bec3161f8b" providerId="LiveId" clId="{86ABD33D-0BEC-45D3-8588-98F76ACC9689}" dt="2019-06-17T15:34:14.591" v="205" actId="2696"/>
        <pc:sldMkLst>
          <pc:docMk/>
          <pc:sldMk cId="4041306177" sldId="3124"/>
        </pc:sldMkLst>
      </pc:sldChg>
      <pc:sldChg chg="del">
        <pc:chgData name="YoungWook Kim" userId="e04dc3bec3161f8b" providerId="LiveId" clId="{86ABD33D-0BEC-45D3-8588-98F76ACC9689}" dt="2019-06-17T15:34:14.457" v="187" actId="2696"/>
        <pc:sldMkLst>
          <pc:docMk/>
          <pc:sldMk cId="4238670688" sldId="3125"/>
        </pc:sldMkLst>
      </pc:sldChg>
      <pc:sldChg chg="del">
        <pc:chgData name="YoungWook Kim" userId="e04dc3bec3161f8b" providerId="LiveId" clId="{86ABD33D-0BEC-45D3-8588-98F76ACC9689}" dt="2019-06-17T15:34:13.871" v="148" actId="2696"/>
        <pc:sldMkLst>
          <pc:docMk/>
          <pc:sldMk cId="3559254281" sldId="3126"/>
        </pc:sldMkLst>
      </pc:sldChg>
      <pc:sldChg chg="del">
        <pc:chgData name="YoungWook Kim" userId="e04dc3bec3161f8b" providerId="LiveId" clId="{86ABD33D-0BEC-45D3-8588-98F76ACC9689}" dt="2019-06-17T15:34:14.651" v="212" actId="2696"/>
        <pc:sldMkLst>
          <pc:docMk/>
          <pc:sldMk cId="4230599306" sldId="3127"/>
        </pc:sldMkLst>
      </pc:sldChg>
      <pc:sldChg chg="del">
        <pc:chgData name="YoungWook Kim" userId="e04dc3bec3161f8b" providerId="LiveId" clId="{86ABD33D-0BEC-45D3-8588-98F76ACC9689}" dt="2019-06-17T15:34:14.597" v="206" actId="2696"/>
        <pc:sldMkLst>
          <pc:docMk/>
          <pc:sldMk cId="3439448152" sldId="3128"/>
        </pc:sldMkLst>
      </pc:sldChg>
      <pc:sldChg chg="del">
        <pc:chgData name="YoungWook Kim" userId="e04dc3bec3161f8b" providerId="LiveId" clId="{86ABD33D-0BEC-45D3-8588-98F76ACC9689}" dt="2019-06-17T15:34:14.603" v="207" actId="2696"/>
        <pc:sldMkLst>
          <pc:docMk/>
          <pc:sldMk cId="1960178440" sldId="3129"/>
        </pc:sldMkLst>
      </pc:sldChg>
      <pc:sldChg chg="del">
        <pc:chgData name="YoungWook Kim" userId="e04dc3bec3161f8b" providerId="LiveId" clId="{86ABD33D-0BEC-45D3-8588-98F76ACC9689}" dt="2019-06-17T15:34:13.812" v="143" actId="2696"/>
        <pc:sldMkLst>
          <pc:docMk/>
          <pc:sldMk cId="3775509835" sldId="3131"/>
        </pc:sldMkLst>
      </pc:sldChg>
      <pc:sldChg chg="del">
        <pc:chgData name="YoungWook Kim" userId="e04dc3bec3161f8b" providerId="LiveId" clId="{86ABD33D-0BEC-45D3-8588-98F76ACC9689}" dt="2019-06-17T15:34:14.449" v="186" actId="2696"/>
        <pc:sldMkLst>
          <pc:docMk/>
          <pc:sldMk cId="4157434220" sldId="3132"/>
        </pc:sldMkLst>
      </pc:sldChg>
      <pc:sldChg chg="del">
        <pc:chgData name="YoungWook Kim" userId="e04dc3bec3161f8b" providerId="LiveId" clId="{86ABD33D-0BEC-45D3-8588-98F76ACC9689}" dt="2019-06-17T15:34:14.586" v="204" actId="2696"/>
        <pc:sldMkLst>
          <pc:docMk/>
          <pc:sldMk cId="1934328002" sldId="3133"/>
        </pc:sldMkLst>
      </pc:sldChg>
      <pc:sldChg chg="del">
        <pc:chgData name="YoungWook Kim" userId="e04dc3bec3161f8b" providerId="LiveId" clId="{86ABD33D-0BEC-45D3-8588-98F76ACC9689}" dt="2019-06-17T15:34:14.610" v="208" actId="2696"/>
        <pc:sldMkLst>
          <pc:docMk/>
          <pc:sldMk cId="964039356" sldId="3134"/>
        </pc:sldMkLst>
      </pc:sldChg>
      <pc:sldChg chg="del">
        <pc:chgData name="YoungWook Kim" userId="e04dc3bec3161f8b" providerId="LiveId" clId="{86ABD33D-0BEC-45D3-8588-98F76ACC9689}" dt="2019-06-17T15:34:14.617" v="209" actId="2696"/>
        <pc:sldMkLst>
          <pc:docMk/>
          <pc:sldMk cId="2905148084" sldId="3135"/>
        </pc:sldMkLst>
      </pc:sldChg>
      <pc:sldChg chg="del">
        <pc:chgData name="YoungWook Kim" userId="e04dc3bec3161f8b" providerId="LiveId" clId="{86ABD33D-0BEC-45D3-8588-98F76ACC9689}" dt="2019-06-17T15:34:14.629" v="210" actId="2696"/>
        <pc:sldMkLst>
          <pc:docMk/>
          <pc:sldMk cId="2108779499" sldId="3136"/>
        </pc:sldMkLst>
      </pc:sldChg>
      <pc:sldChg chg="del">
        <pc:chgData name="YoungWook Kim" userId="e04dc3bec3161f8b" providerId="LiveId" clId="{86ABD33D-0BEC-45D3-8588-98F76ACC9689}" dt="2019-06-17T15:34:14.643" v="211" actId="2696"/>
        <pc:sldMkLst>
          <pc:docMk/>
          <pc:sldMk cId="3039566385" sldId="3137"/>
        </pc:sldMkLst>
      </pc:sldChg>
      <pc:sldChg chg="del">
        <pc:chgData name="YoungWook Kim" userId="e04dc3bec3161f8b" providerId="LiveId" clId="{86ABD33D-0BEC-45D3-8588-98F76ACC9689}" dt="2019-06-17T15:34:14.666" v="213" actId="2696"/>
        <pc:sldMkLst>
          <pc:docMk/>
          <pc:sldMk cId="2619388311" sldId="3139"/>
        </pc:sldMkLst>
      </pc:sldChg>
      <pc:sldChg chg="modSp">
        <pc:chgData name="YoungWook Kim" userId="e04dc3bec3161f8b" providerId="LiveId" clId="{86ABD33D-0BEC-45D3-8588-98F76ACC9689}" dt="2019-06-17T14:15:01.139" v="56" actId="20577"/>
        <pc:sldMkLst>
          <pc:docMk/>
          <pc:sldMk cId="2993542794" sldId="3140"/>
        </pc:sldMkLst>
        <pc:spChg chg="mod">
          <ac:chgData name="YoungWook Kim" userId="e04dc3bec3161f8b" providerId="LiveId" clId="{86ABD33D-0BEC-45D3-8588-98F76ACC9689}" dt="2019-06-17T14:15:01.139" v="56" actId="20577"/>
          <ac:spMkLst>
            <pc:docMk/>
            <pc:sldMk cId="2993542794" sldId="3140"/>
            <ac:spMk id="3" creationId="{22C5BD1C-3123-4300-B527-F040F42EAA96}"/>
          </ac:spMkLst>
        </pc:spChg>
      </pc:sldChg>
      <pc:sldChg chg="addSp delSp modSp add">
        <pc:chgData name="YoungWook Kim" userId="e04dc3bec3161f8b" providerId="LiveId" clId="{86ABD33D-0BEC-45D3-8588-98F76ACC9689}" dt="2019-06-17T14:17:17.629" v="61" actId="14100"/>
        <pc:sldMkLst>
          <pc:docMk/>
          <pc:sldMk cId="3742198593" sldId="3141"/>
        </pc:sldMkLst>
        <pc:spChg chg="del">
          <ac:chgData name="YoungWook Kim" userId="e04dc3bec3161f8b" providerId="LiveId" clId="{86ABD33D-0BEC-45D3-8588-98F76ACC9689}" dt="2019-06-17T14:17:04.988" v="58" actId="478"/>
          <ac:spMkLst>
            <pc:docMk/>
            <pc:sldMk cId="3742198593" sldId="3141"/>
            <ac:spMk id="2" creationId="{B7323777-1C34-49E5-9BE6-63CF226354E6}"/>
          </ac:spMkLst>
        </pc:spChg>
        <pc:picChg chg="add mod">
          <ac:chgData name="YoungWook Kim" userId="e04dc3bec3161f8b" providerId="LiveId" clId="{86ABD33D-0BEC-45D3-8588-98F76ACC9689}" dt="2019-06-17T14:17:17.629" v="61" actId="14100"/>
          <ac:picMkLst>
            <pc:docMk/>
            <pc:sldMk cId="3742198593" sldId="3141"/>
            <ac:picMk id="1026" creationId="{A51C77A3-F2D4-42F3-A4F3-D7D17F50ADDE}"/>
          </ac:picMkLst>
        </pc:picChg>
      </pc:sldChg>
      <pc:sldChg chg="addSp modSp add">
        <pc:chgData name="YoungWook Kim" userId="e04dc3bec3161f8b" providerId="LiveId" clId="{86ABD33D-0BEC-45D3-8588-98F76ACC9689}" dt="2019-06-17T14:18:25.922" v="94"/>
        <pc:sldMkLst>
          <pc:docMk/>
          <pc:sldMk cId="1354477055" sldId="3142"/>
        </pc:sldMkLst>
        <pc:spChg chg="add mod">
          <ac:chgData name="YoungWook Kim" userId="e04dc3bec3161f8b" providerId="LiveId" clId="{86ABD33D-0BEC-45D3-8588-98F76ACC9689}" dt="2019-06-17T14:18:16.498" v="93" actId="1076"/>
          <ac:spMkLst>
            <pc:docMk/>
            <pc:sldMk cId="1354477055" sldId="3142"/>
            <ac:spMk id="2" creationId="{6B00A49B-79CF-4F3A-8CB8-DBFC50C44B71}"/>
          </ac:spMkLst>
        </pc:spChg>
        <pc:picChg chg="mod">
          <ac:chgData name="YoungWook Kim" userId="e04dc3bec3161f8b" providerId="LiveId" clId="{86ABD33D-0BEC-45D3-8588-98F76ACC9689}" dt="2019-06-17T14:18:25.922" v="94"/>
          <ac:picMkLst>
            <pc:docMk/>
            <pc:sldMk cId="1354477055" sldId="3142"/>
            <ac:picMk id="1026" creationId="{A51C77A3-F2D4-42F3-A4F3-D7D17F50ADDE}"/>
          </ac:picMkLst>
        </pc:picChg>
      </pc:sldChg>
      <pc:sldChg chg="addSp delSp modSp add mod setBg">
        <pc:chgData name="YoungWook Kim" userId="e04dc3bec3161f8b" providerId="LiveId" clId="{86ABD33D-0BEC-45D3-8588-98F76ACC9689}" dt="2019-06-17T14:21:03.749" v="108" actId="26606"/>
        <pc:sldMkLst>
          <pc:docMk/>
          <pc:sldMk cId="644791942" sldId="3143"/>
        </pc:sldMkLst>
        <pc:spChg chg="del">
          <ac:chgData name="YoungWook Kim" userId="e04dc3bec3161f8b" providerId="LiveId" clId="{86ABD33D-0BEC-45D3-8588-98F76ACC9689}" dt="2019-06-17T14:20:50.179" v="101" actId="478"/>
          <ac:spMkLst>
            <pc:docMk/>
            <pc:sldMk cId="644791942" sldId="3143"/>
            <ac:spMk id="2" creationId="{1C9FCEA3-8CD3-451E-BA1F-175CE3140DF4}"/>
          </ac:spMkLst>
        </pc:spChg>
        <pc:spChg chg="del">
          <ac:chgData name="YoungWook Kim" userId="e04dc3bec3161f8b" providerId="LiveId" clId="{86ABD33D-0BEC-45D3-8588-98F76ACC9689}" dt="2019-06-17T14:20:50.179" v="101" actId="478"/>
          <ac:spMkLst>
            <pc:docMk/>
            <pc:sldMk cId="644791942" sldId="3143"/>
            <ac:spMk id="3" creationId="{C41953A6-869E-46B1-9CF2-A8488A736FC7}"/>
          </ac:spMkLst>
        </pc:spChg>
        <pc:spChg chg="del mod">
          <ac:chgData name="YoungWook Kim" userId="e04dc3bec3161f8b" providerId="LiveId" clId="{86ABD33D-0BEC-45D3-8588-98F76ACC9689}" dt="2019-06-17T14:20:53.139" v="103" actId="478"/>
          <ac:spMkLst>
            <pc:docMk/>
            <pc:sldMk cId="644791942" sldId="3143"/>
            <ac:spMk id="4" creationId="{862CB89B-604E-4340-9327-4BB7DE93447A}"/>
          </ac:spMkLst>
        </pc:spChg>
        <pc:spChg chg="add">
          <ac:chgData name="YoungWook Kim" userId="e04dc3bec3161f8b" providerId="LiveId" clId="{86ABD33D-0BEC-45D3-8588-98F76ACC9689}" dt="2019-06-17T14:21:03.749" v="108" actId="26606"/>
          <ac:spMkLst>
            <pc:docMk/>
            <pc:sldMk cId="644791942" sldId="3143"/>
            <ac:spMk id="71" creationId="{32BC26D8-82FB-445E-AA49-62A77D7C1EE0}"/>
          </ac:spMkLst>
        </pc:spChg>
        <pc:spChg chg="add">
          <ac:chgData name="YoungWook Kim" userId="e04dc3bec3161f8b" providerId="LiveId" clId="{86ABD33D-0BEC-45D3-8588-98F76ACC9689}" dt="2019-06-17T14:21:03.749" v="108" actId="26606"/>
          <ac:spMkLst>
            <pc:docMk/>
            <pc:sldMk cId="644791942" sldId="3143"/>
            <ac:spMk id="73" creationId="{CB44330D-EA18-4254-AA95-EB49948539B8}"/>
          </ac:spMkLst>
        </pc:spChg>
        <pc:picChg chg="add mod">
          <ac:chgData name="YoungWook Kim" userId="e04dc3bec3161f8b" providerId="LiveId" clId="{86ABD33D-0BEC-45D3-8588-98F76ACC9689}" dt="2019-06-17T14:21:03.749" v="108" actId="26606"/>
          <ac:picMkLst>
            <pc:docMk/>
            <pc:sldMk cId="644791942" sldId="3143"/>
            <ac:picMk id="4098" creationId="{72405A76-61C8-4361-A65F-B975CE24E96B}"/>
          </ac:picMkLst>
        </pc:picChg>
      </pc:sldChg>
      <pc:sldChg chg="addSp delSp modSp add mod setBg">
        <pc:chgData name="YoungWook Kim" userId="e04dc3bec3161f8b" providerId="LiveId" clId="{86ABD33D-0BEC-45D3-8588-98F76ACC9689}" dt="2019-06-17T14:22:22.321" v="117" actId="26606"/>
        <pc:sldMkLst>
          <pc:docMk/>
          <pc:sldMk cId="3524109426" sldId="3144"/>
        </pc:sldMkLst>
        <pc:spChg chg="del">
          <ac:chgData name="YoungWook Kim" userId="e04dc3bec3161f8b" providerId="LiveId" clId="{86ABD33D-0BEC-45D3-8588-98F76ACC9689}" dt="2019-06-17T14:22:13.947" v="111" actId="478"/>
          <ac:spMkLst>
            <pc:docMk/>
            <pc:sldMk cId="3524109426" sldId="3144"/>
            <ac:spMk id="2" creationId="{7AF618DA-1AC6-4EC4-BAB1-FC63CEBD8350}"/>
          </ac:spMkLst>
        </pc:spChg>
        <pc:spChg chg="del">
          <ac:chgData name="YoungWook Kim" userId="e04dc3bec3161f8b" providerId="LiveId" clId="{86ABD33D-0BEC-45D3-8588-98F76ACC9689}" dt="2019-06-17T14:22:11.726" v="110" actId="478"/>
          <ac:spMkLst>
            <pc:docMk/>
            <pc:sldMk cId="3524109426" sldId="3144"/>
            <ac:spMk id="3" creationId="{D0A38D6B-135D-48FB-AF72-CB6587ACDC65}"/>
          </ac:spMkLst>
        </pc:spChg>
        <pc:spChg chg="del">
          <ac:chgData name="YoungWook Kim" userId="e04dc3bec3161f8b" providerId="LiveId" clId="{86ABD33D-0BEC-45D3-8588-98F76ACC9689}" dt="2019-06-17T14:22:11.726" v="110" actId="478"/>
          <ac:spMkLst>
            <pc:docMk/>
            <pc:sldMk cId="3524109426" sldId="3144"/>
            <ac:spMk id="4" creationId="{0CD75124-4A73-468D-A567-4BE66744171A}"/>
          </ac:spMkLst>
        </pc:spChg>
        <pc:spChg chg="add del">
          <ac:chgData name="YoungWook Kim" userId="e04dc3bec3161f8b" providerId="LiveId" clId="{86ABD33D-0BEC-45D3-8588-98F76ACC9689}" dt="2019-06-17T14:22:19.620" v="114" actId="26606"/>
          <ac:spMkLst>
            <pc:docMk/>
            <pc:sldMk cId="3524109426" sldId="3144"/>
            <ac:spMk id="71" creationId="{32BC26D8-82FB-445E-AA49-62A77D7C1EE0}"/>
          </ac:spMkLst>
        </pc:spChg>
        <pc:spChg chg="add del">
          <ac:chgData name="YoungWook Kim" userId="e04dc3bec3161f8b" providerId="LiveId" clId="{86ABD33D-0BEC-45D3-8588-98F76ACC9689}" dt="2019-06-17T14:22:19.620" v="114" actId="26606"/>
          <ac:spMkLst>
            <pc:docMk/>
            <pc:sldMk cId="3524109426" sldId="3144"/>
            <ac:spMk id="73" creationId="{CB44330D-EA18-4254-AA95-EB49948539B8}"/>
          </ac:spMkLst>
        </pc:spChg>
        <pc:picChg chg="add mod">
          <ac:chgData name="YoungWook Kim" userId="e04dc3bec3161f8b" providerId="LiveId" clId="{86ABD33D-0BEC-45D3-8588-98F76ACC9689}" dt="2019-06-17T14:22:22.321" v="117" actId="26606"/>
          <ac:picMkLst>
            <pc:docMk/>
            <pc:sldMk cId="3524109426" sldId="3144"/>
            <ac:picMk id="5122" creationId="{00216F3D-DE4F-4C53-8BD9-D0A078F30A9E}"/>
          </ac:picMkLst>
        </pc:picChg>
      </pc:sldChg>
      <pc:sldChg chg="del">
        <pc:chgData name="YoungWook Kim" userId="e04dc3bec3161f8b" providerId="LiveId" clId="{86ABD33D-0BEC-45D3-8588-98F76ACC9689}" dt="2019-06-17T15:25:39.349" v="142"/>
        <pc:sldMkLst>
          <pc:docMk/>
          <pc:sldMk cId="2734742520" sldId="3149"/>
        </pc:sldMkLst>
      </pc:sldChg>
      <pc:sldChg chg="del">
        <pc:chgData name="YoungWook Kim" userId="e04dc3bec3161f8b" providerId="LiveId" clId="{86ABD33D-0BEC-45D3-8588-98F76ACC9689}" dt="2019-06-17T15:25:39.349" v="142"/>
        <pc:sldMkLst>
          <pc:docMk/>
          <pc:sldMk cId="948479647" sldId="3150"/>
        </pc:sldMkLst>
      </pc:sldChg>
      <pc:sldChg chg="del">
        <pc:chgData name="YoungWook Kim" userId="e04dc3bec3161f8b" providerId="LiveId" clId="{86ABD33D-0BEC-45D3-8588-98F76ACC9689}" dt="2019-06-17T15:25:39.349" v="142"/>
        <pc:sldMkLst>
          <pc:docMk/>
          <pc:sldMk cId="126372790" sldId="3151"/>
        </pc:sldMkLst>
      </pc:sldChg>
      <pc:sldChg chg="del">
        <pc:chgData name="YoungWook Kim" userId="e04dc3bec3161f8b" providerId="LiveId" clId="{86ABD33D-0BEC-45D3-8588-98F76ACC9689}" dt="2019-06-17T15:25:39.349" v="142"/>
        <pc:sldMkLst>
          <pc:docMk/>
          <pc:sldMk cId="979954242" sldId="3152"/>
        </pc:sldMkLst>
      </pc:sldChg>
      <pc:sldChg chg="del">
        <pc:chgData name="YoungWook Kim" userId="e04dc3bec3161f8b" providerId="LiveId" clId="{86ABD33D-0BEC-45D3-8588-98F76ACC9689}" dt="2019-06-17T15:25:39.349" v="142"/>
        <pc:sldMkLst>
          <pc:docMk/>
          <pc:sldMk cId="2466336982" sldId="3153"/>
        </pc:sldMkLst>
      </pc:sldChg>
      <pc:sldChg chg="del">
        <pc:chgData name="YoungWook Kim" userId="e04dc3bec3161f8b" providerId="LiveId" clId="{86ABD33D-0BEC-45D3-8588-98F76ACC9689}" dt="2019-06-17T15:25:39.349" v="142"/>
        <pc:sldMkLst>
          <pc:docMk/>
          <pc:sldMk cId="1937397110" sldId="3154"/>
        </pc:sldMkLst>
      </pc:sldChg>
      <pc:sldChg chg="del">
        <pc:chgData name="YoungWook Kim" userId="e04dc3bec3161f8b" providerId="LiveId" clId="{86ABD33D-0BEC-45D3-8588-98F76ACC9689}" dt="2019-06-17T15:25:39.349" v="142"/>
        <pc:sldMkLst>
          <pc:docMk/>
          <pc:sldMk cId="603159556" sldId="3155"/>
        </pc:sldMkLst>
      </pc:sldChg>
      <pc:sldChg chg="del">
        <pc:chgData name="YoungWook Kim" userId="e04dc3bec3161f8b" providerId="LiveId" clId="{86ABD33D-0BEC-45D3-8588-98F76ACC9689}" dt="2019-06-17T15:25:39.349" v="142"/>
        <pc:sldMkLst>
          <pc:docMk/>
          <pc:sldMk cId="3369461928" sldId="3156"/>
        </pc:sldMkLst>
      </pc:sldChg>
      <pc:sldChg chg="del">
        <pc:chgData name="YoungWook Kim" userId="e04dc3bec3161f8b" providerId="LiveId" clId="{86ABD33D-0BEC-45D3-8588-98F76ACC9689}" dt="2019-06-17T15:25:39.349" v="142"/>
        <pc:sldMkLst>
          <pc:docMk/>
          <pc:sldMk cId="3440478828" sldId="3157"/>
        </pc:sldMkLst>
      </pc:sldChg>
      <pc:sldChg chg="del">
        <pc:chgData name="YoungWook Kim" userId="e04dc3bec3161f8b" providerId="LiveId" clId="{86ABD33D-0BEC-45D3-8588-98F76ACC9689}" dt="2019-06-17T15:25:39.349" v="142"/>
        <pc:sldMkLst>
          <pc:docMk/>
          <pc:sldMk cId="3015718971" sldId="3158"/>
        </pc:sldMkLst>
      </pc:sldChg>
      <pc:sldChg chg="del">
        <pc:chgData name="YoungWook Kim" userId="e04dc3bec3161f8b" providerId="LiveId" clId="{86ABD33D-0BEC-45D3-8588-98F76ACC9689}" dt="2019-06-17T15:25:39.349" v="142"/>
        <pc:sldMkLst>
          <pc:docMk/>
          <pc:sldMk cId="771073338" sldId="3159"/>
        </pc:sldMkLst>
      </pc:sldChg>
      <pc:sldMasterChg chg="delSldLayout">
        <pc:chgData name="YoungWook Kim" userId="e04dc3bec3161f8b" providerId="LiveId" clId="{86ABD33D-0BEC-45D3-8588-98F76ACC9689}" dt="2019-06-17T15:34:13.814" v="144" actId="2696"/>
        <pc:sldMasterMkLst>
          <pc:docMk/>
          <pc:sldMasterMk cId="3861782319" sldId="2147483660"/>
        </pc:sldMasterMkLst>
        <pc:sldLayoutChg chg="del">
          <pc:chgData name="YoungWook Kim" userId="e04dc3bec3161f8b" providerId="LiveId" clId="{86ABD33D-0BEC-45D3-8588-98F76ACC9689}" dt="2019-06-17T14:19:34.119" v="96" actId="2696"/>
          <pc:sldLayoutMkLst>
            <pc:docMk/>
            <pc:sldMasterMk cId="3861782319" sldId="2147483660"/>
            <pc:sldLayoutMk cId="2086455312" sldId="2147484085"/>
          </pc:sldLayoutMkLst>
        </pc:sldLayoutChg>
        <pc:sldLayoutChg chg="del">
          <pc:chgData name="YoungWook Kim" userId="e04dc3bec3161f8b" providerId="LiveId" clId="{86ABD33D-0BEC-45D3-8588-98F76ACC9689}" dt="2019-06-17T15:34:13.814" v="144" actId="2696"/>
          <pc:sldLayoutMkLst>
            <pc:docMk/>
            <pc:sldMasterMk cId="3861782319" sldId="2147483660"/>
            <pc:sldLayoutMk cId="828730542" sldId="2147484748"/>
          </pc:sldLayoutMkLst>
        </pc:sldLayoutChg>
      </pc:sldMasterChg>
      <pc:sldMasterChg chg="delSldLayout">
        <pc:chgData name="YoungWook Kim" userId="e04dc3bec3161f8b" providerId="LiveId" clId="{86ABD33D-0BEC-45D3-8588-98F76ACC9689}" dt="2019-06-17T15:34:14.475" v="189" actId="2696"/>
        <pc:sldMasterMkLst>
          <pc:docMk/>
          <pc:sldMasterMk cId="1236907641" sldId="2147484115"/>
        </pc:sldMasterMkLst>
        <pc:sldLayoutChg chg="del">
          <pc:chgData name="YoungWook Kim" userId="e04dc3bec3161f8b" providerId="LiveId" clId="{86ABD33D-0BEC-45D3-8588-98F76ACC9689}" dt="2019-06-17T15:34:14.267" v="177" actId="2696"/>
          <pc:sldLayoutMkLst>
            <pc:docMk/>
            <pc:sldMasterMk cId="1236907641" sldId="2147484115"/>
            <pc:sldLayoutMk cId="319000852" sldId="2147484677"/>
          </pc:sldLayoutMkLst>
        </pc:sldLayoutChg>
        <pc:sldLayoutChg chg="del">
          <pc:chgData name="YoungWook Kim" userId="e04dc3bec3161f8b" providerId="LiveId" clId="{86ABD33D-0BEC-45D3-8588-98F76ACC9689}" dt="2019-06-17T15:34:14.475" v="189" actId="2696"/>
          <pc:sldLayoutMkLst>
            <pc:docMk/>
            <pc:sldMasterMk cId="1236907641" sldId="2147484115"/>
            <pc:sldLayoutMk cId="1348374621" sldId="2147484678"/>
          </pc:sldLayoutMkLst>
        </pc:sldLayoutChg>
      </pc:sldMasterChg>
      <pc:sldMasterChg chg="delSldLayout">
        <pc:chgData name="YoungWook Kim" userId="e04dc3bec3161f8b" providerId="LiveId" clId="{86ABD33D-0BEC-45D3-8588-98F76ACC9689}" dt="2019-06-17T15:34:13.948" v="157" actId="2696"/>
        <pc:sldMasterMkLst>
          <pc:docMk/>
          <pc:sldMasterMk cId="48762885" sldId="2147484603"/>
        </pc:sldMasterMkLst>
        <pc:sldLayoutChg chg="del">
          <pc:chgData name="YoungWook Kim" userId="e04dc3bec3161f8b" providerId="LiveId" clId="{86ABD33D-0BEC-45D3-8588-98F76ACC9689}" dt="2019-06-17T15:34:13.948" v="157" actId="2696"/>
          <pc:sldLayoutMkLst>
            <pc:docMk/>
            <pc:sldMasterMk cId="48762885" sldId="2147484603"/>
            <pc:sldLayoutMk cId="3074437458" sldId="2147484618"/>
          </pc:sldLayoutMkLst>
        </pc:sldLayoutChg>
      </pc:sldMasterChg>
      <pc:sldMasterChg chg="delSldLayout">
        <pc:chgData name="YoungWook Kim" userId="e04dc3bec3161f8b" providerId="LiveId" clId="{86ABD33D-0BEC-45D3-8588-98F76ACC9689}" dt="2019-06-17T15:34:14.347" v="180" actId="2696"/>
        <pc:sldMasterMkLst>
          <pc:docMk/>
          <pc:sldMasterMk cId="2265297103" sldId="2147484619"/>
        </pc:sldMasterMkLst>
        <pc:sldLayoutChg chg="del">
          <pc:chgData name="YoungWook Kim" userId="e04dc3bec3161f8b" providerId="LiveId" clId="{86ABD33D-0BEC-45D3-8588-98F76ACC9689}" dt="2019-06-17T15:34:14.347" v="180" actId="2696"/>
          <pc:sldLayoutMkLst>
            <pc:docMk/>
            <pc:sldMasterMk cId="2265297103" sldId="2147484619"/>
            <pc:sldLayoutMk cId="2967079630" sldId="2147484648"/>
          </pc:sldLayoutMkLst>
        </pc:sldLayoutChg>
      </pc:sldMasterChg>
      <pc:sldMasterChg chg="delSldLayout">
        <pc:chgData name="YoungWook Kim" userId="e04dc3bec3161f8b" providerId="LiveId" clId="{86ABD33D-0BEC-45D3-8588-98F76ACC9689}" dt="2019-06-17T15:34:14.398" v="183" actId="2696"/>
        <pc:sldMasterMkLst>
          <pc:docMk/>
          <pc:sldMasterMk cId="1780870086" sldId="2147484706"/>
        </pc:sldMasterMkLst>
        <pc:sldLayoutChg chg="del">
          <pc:chgData name="YoungWook Kim" userId="e04dc3bec3161f8b" providerId="LiveId" clId="{86ABD33D-0BEC-45D3-8588-98F76ACC9689}" dt="2019-06-17T15:34:14.398" v="183" actId="2696"/>
          <pc:sldLayoutMkLst>
            <pc:docMk/>
            <pc:sldMasterMk cId="1780870086" sldId="2147484706"/>
            <pc:sldLayoutMk cId="1075343740" sldId="2147484731"/>
          </pc:sldLayoutMkLst>
        </pc:sldLayoutChg>
      </pc:sldMasterChg>
      <pc:sldMasterChg chg="delSldLayout">
        <pc:chgData name="YoungWook Kim" userId="e04dc3bec3161f8b" providerId="LiveId" clId="{86ABD33D-0BEC-45D3-8588-98F76ACC9689}" dt="2019-06-17T15:34:13.873" v="149" actId="2696"/>
        <pc:sldMasterMkLst>
          <pc:docMk/>
          <pc:sldMasterMk cId="1380079536" sldId="2147484749"/>
        </pc:sldMasterMkLst>
        <pc:sldLayoutChg chg="del">
          <pc:chgData name="YoungWook Kim" userId="e04dc3bec3161f8b" providerId="LiveId" clId="{86ABD33D-0BEC-45D3-8588-98F76ACC9689}" dt="2019-06-17T15:34:13.873" v="149" actId="2696"/>
          <pc:sldLayoutMkLst>
            <pc:docMk/>
            <pc:sldMasterMk cId="1380079536" sldId="2147484749"/>
            <pc:sldLayoutMk cId="876691367" sldId="2147484768"/>
          </pc:sldLayoutMkLst>
        </pc:sldLayoutChg>
      </pc:sldMasterChg>
      <pc:sldMasterChg chg="delSldLayout">
        <pc:chgData name="YoungWook Kim" userId="e04dc3bec3161f8b" providerId="LiveId" clId="{86ABD33D-0BEC-45D3-8588-98F76ACC9689}" dt="2019-06-17T15:34:14.578" v="203" actId="2696"/>
        <pc:sldMasterMkLst>
          <pc:docMk/>
          <pc:sldMasterMk cId="4161529607" sldId="2147484769"/>
        </pc:sldMasterMkLst>
        <pc:sldLayoutChg chg="del">
          <pc:chgData name="YoungWook Kim" userId="e04dc3bec3161f8b" providerId="LiveId" clId="{86ABD33D-0BEC-45D3-8588-98F76ACC9689}" dt="2019-06-17T15:34:14.578" v="203" actId="2696"/>
          <pc:sldLayoutMkLst>
            <pc:docMk/>
            <pc:sldMasterMk cId="4161529607" sldId="2147484769"/>
            <pc:sldLayoutMk cId="738881857" sldId="2147484780"/>
          </pc:sldLayoutMkLst>
        </pc:sldLayoutChg>
      </pc:sldMasterChg>
    </pc:docChg>
  </pc:docChgLst>
  <pc:docChgLst>
    <pc:chgData name="YoungWook Kim" userId="e04dc3bec3161f8b" providerId="LiveId" clId="{E0D6D6BC-1623-4B6D-9FC7-1CCDFC15D6A6}"/>
    <pc:docChg chg="undo custSel mod addSld delSld modSld sldOrd">
      <pc:chgData name="YoungWook Kim" userId="e04dc3bec3161f8b" providerId="LiveId" clId="{E0D6D6BC-1623-4B6D-9FC7-1CCDFC15D6A6}" dt="2019-05-26T04:32:48.442" v="539" actId="2696"/>
      <pc:docMkLst>
        <pc:docMk/>
      </pc:docMkLst>
      <pc:sldChg chg="modSp">
        <pc:chgData name="YoungWook Kim" userId="e04dc3bec3161f8b" providerId="LiveId" clId="{E0D6D6BC-1623-4B6D-9FC7-1CCDFC15D6A6}" dt="2019-05-26T03:58:00.119" v="99" actId="404"/>
        <pc:sldMkLst>
          <pc:docMk/>
          <pc:sldMk cId="746276289" sldId="3086"/>
        </pc:sldMkLst>
        <pc:spChg chg="mod">
          <ac:chgData name="YoungWook Kim" userId="e04dc3bec3161f8b" providerId="LiveId" clId="{E0D6D6BC-1623-4B6D-9FC7-1CCDFC15D6A6}" dt="2019-05-26T03:58:00.119" v="99" actId="404"/>
          <ac:spMkLst>
            <pc:docMk/>
            <pc:sldMk cId="746276289" sldId="3086"/>
            <ac:spMk id="3" creationId="{22C5BD1C-3123-4300-B527-F040F42EAA96}"/>
          </ac:spMkLst>
        </pc:spChg>
      </pc:sldChg>
      <pc:sldMasterChg chg="delSldLayout">
        <pc:chgData name="YoungWook Kim" userId="e04dc3bec3161f8b" providerId="LiveId" clId="{E0D6D6BC-1623-4B6D-9FC7-1CCDFC15D6A6}" dt="2019-05-26T04:00:44.496" v="111" actId="2696"/>
        <pc:sldMasterMkLst>
          <pc:docMk/>
          <pc:sldMasterMk cId="1814655859" sldId="2147484381"/>
        </pc:sldMasterMkLst>
      </pc:sldMasterChg>
      <pc:sldMasterChg chg="delSldLayout">
        <pc:chgData name="YoungWook Kim" userId="e04dc3bec3161f8b" providerId="LiveId" clId="{E0D6D6BC-1623-4B6D-9FC7-1CCDFC15D6A6}" dt="2019-05-26T04:00:44.537" v="117" actId="2696"/>
        <pc:sldMasterMkLst>
          <pc:docMk/>
          <pc:sldMasterMk cId="1906199110" sldId="2147484732"/>
        </pc:sldMasterMkLst>
      </pc:sldMasterChg>
    </pc:docChg>
  </pc:docChgLst>
  <pc:docChgLst>
    <pc:chgData name="YoungWook Kim" userId="e04dc3bec3161f8b" providerId="LiveId" clId="{134679DD-B4DB-47CB-B7F6-4D91AA8EE47B}"/>
    <pc:docChg chg="undo custSel mod addSld delSld modSld sldOrd">
      <pc:chgData name="YoungWook Kim" userId="e04dc3bec3161f8b" providerId="LiveId" clId="{134679DD-B4DB-47CB-B7F6-4D91AA8EE47B}" dt="2019-06-17T23:41:26.535" v="162" actId="1076"/>
      <pc:docMkLst>
        <pc:docMk/>
      </pc:docMkLst>
      <pc:sldChg chg="modSp">
        <pc:chgData name="YoungWook Kim" userId="e04dc3bec3161f8b" providerId="LiveId" clId="{134679DD-B4DB-47CB-B7F6-4D91AA8EE47B}" dt="2019-06-17T22:52:38.758" v="37" actId="404"/>
        <pc:sldMkLst>
          <pc:docMk/>
          <pc:sldMk cId="1869587876" sldId="256"/>
        </pc:sldMkLst>
        <pc:spChg chg="mod">
          <ac:chgData name="YoungWook Kim" userId="e04dc3bec3161f8b" providerId="LiveId" clId="{134679DD-B4DB-47CB-B7F6-4D91AA8EE47B}" dt="2019-06-17T22:52:38.758" v="37" actId="404"/>
          <ac:spMkLst>
            <pc:docMk/>
            <pc:sldMk cId="1869587876" sldId="256"/>
            <ac:spMk id="5" creationId="{4E7F77A7-FD16-413E-877A-AAC97BAC501E}"/>
          </ac:spMkLst>
        </pc:spChg>
      </pc:sldChg>
      <pc:sldChg chg="modSp">
        <pc:chgData name="YoungWook Kim" userId="e04dc3bec3161f8b" providerId="LiveId" clId="{134679DD-B4DB-47CB-B7F6-4D91AA8EE47B}" dt="2019-06-17T22:53:19.325" v="105" actId="403"/>
        <pc:sldMkLst>
          <pc:docMk/>
          <pc:sldMk cId="2993542794" sldId="3140"/>
        </pc:sldMkLst>
        <pc:spChg chg="mod">
          <ac:chgData name="YoungWook Kim" userId="e04dc3bec3161f8b" providerId="LiveId" clId="{134679DD-B4DB-47CB-B7F6-4D91AA8EE47B}" dt="2019-06-17T22:53:19.325" v="105" actId="403"/>
          <ac:spMkLst>
            <pc:docMk/>
            <pc:sldMk cId="2993542794" sldId="3140"/>
            <ac:spMk id="3" creationId="{22C5BD1C-3123-4300-B527-F040F42EAA96}"/>
          </ac:spMkLst>
        </pc:spChg>
      </pc:sldChg>
      <pc:sldChg chg="ord">
        <pc:chgData name="YoungWook Kim" userId="e04dc3bec3161f8b" providerId="LiveId" clId="{134679DD-B4DB-47CB-B7F6-4D91AA8EE47B}" dt="2019-06-17T23:04:22.280" v="127"/>
        <pc:sldMkLst>
          <pc:docMk/>
          <pc:sldMk cId="3524109426" sldId="3144"/>
        </pc:sldMkLst>
      </pc:sldChg>
      <pc:sldChg chg="modSp add">
        <pc:chgData name="YoungWook Kim" userId="e04dc3bec3161f8b" providerId="LiveId" clId="{134679DD-B4DB-47CB-B7F6-4D91AA8EE47B}" dt="2019-06-17T23:04:14.392" v="126" actId="20577"/>
        <pc:sldMkLst>
          <pc:docMk/>
          <pc:sldMk cId="3215267691" sldId="3149"/>
        </pc:sldMkLst>
        <pc:spChg chg="mod">
          <ac:chgData name="YoungWook Kim" userId="e04dc3bec3161f8b" providerId="LiveId" clId="{134679DD-B4DB-47CB-B7F6-4D91AA8EE47B}" dt="2019-06-17T23:04:14.392" v="126" actId="20577"/>
          <ac:spMkLst>
            <pc:docMk/>
            <pc:sldMk cId="3215267691" sldId="3149"/>
            <ac:spMk id="3" creationId="{22C5BD1C-3123-4300-B527-F040F42EAA96}"/>
          </ac:spMkLst>
        </pc:spChg>
      </pc:sldChg>
      <pc:sldChg chg="addSp delSp add del setBg delDesignElem">
        <pc:chgData name="YoungWook Kim" userId="e04dc3bec3161f8b" providerId="LiveId" clId="{134679DD-B4DB-47CB-B7F6-4D91AA8EE47B}" dt="2019-06-17T23:04:02.543" v="108"/>
        <pc:sldMkLst>
          <pc:docMk/>
          <pc:sldMk cId="4254701179" sldId="3149"/>
        </pc:sldMkLst>
        <pc:spChg chg="add del">
          <ac:chgData name="YoungWook Kim" userId="e04dc3bec3161f8b" providerId="LiveId" clId="{134679DD-B4DB-47CB-B7F6-4D91AA8EE47B}" dt="2019-06-17T23:04:02.543" v="108"/>
          <ac:spMkLst>
            <pc:docMk/>
            <pc:sldMk cId="4254701179" sldId="3149"/>
            <ac:spMk id="8" creationId="{23962611-DFD5-4092-AAFD-559E3DFCE2C9}"/>
          </ac:spMkLst>
        </pc:spChg>
        <pc:picChg chg="add del">
          <ac:chgData name="YoungWook Kim" userId="e04dc3bec3161f8b" providerId="LiveId" clId="{134679DD-B4DB-47CB-B7F6-4D91AA8EE47B}" dt="2019-06-17T23:04:02.543" v="108"/>
          <ac:picMkLst>
            <pc:docMk/>
            <pc:sldMk cId="4254701179" sldId="3149"/>
            <ac:picMk id="10" creationId="{2270F1FA-0425-408F-9861-80BF5AFB276D}"/>
          </ac:picMkLst>
        </pc:picChg>
      </pc:sldChg>
      <pc:sldChg chg="addSp delSp modSp add">
        <pc:chgData name="YoungWook Kim" userId="e04dc3bec3161f8b" providerId="LiveId" clId="{134679DD-B4DB-47CB-B7F6-4D91AA8EE47B}" dt="2019-06-17T23:05:48.366" v="150" actId="1076"/>
        <pc:sldMkLst>
          <pc:docMk/>
          <pc:sldMk cId="2497778276" sldId="3150"/>
        </pc:sldMkLst>
        <pc:spChg chg="del">
          <ac:chgData name="YoungWook Kim" userId="e04dc3bec3161f8b" providerId="LiveId" clId="{134679DD-B4DB-47CB-B7F6-4D91AA8EE47B}" dt="2019-06-17T23:05:25.713" v="129"/>
          <ac:spMkLst>
            <pc:docMk/>
            <pc:sldMk cId="2497778276" sldId="3150"/>
            <ac:spMk id="2" creationId="{11ABB265-2EFD-4591-9C59-59A7AD2907AB}"/>
          </ac:spMkLst>
        </pc:spChg>
        <pc:spChg chg="add mod">
          <ac:chgData name="YoungWook Kim" userId="e04dc3bec3161f8b" providerId="LiveId" clId="{134679DD-B4DB-47CB-B7F6-4D91AA8EE47B}" dt="2019-06-17T23:05:48.366" v="150" actId="1076"/>
          <ac:spMkLst>
            <pc:docMk/>
            <pc:sldMk cId="2497778276" sldId="3150"/>
            <ac:spMk id="3" creationId="{506B0097-01B7-49B3-A843-857D5B4822A7}"/>
          </ac:spMkLst>
        </pc:spChg>
      </pc:sldChg>
      <pc:sldChg chg="addSp modSp add mod setBg">
        <pc:chgData name="YoungWook Kim" userId="e04dc3bec3161f8b" providerId="LiveId" clId="{134679DD-B4DB-47CB-B7F6-4D91AA8EE47B}" dt="2019-06-17T23:41:26.535" v="162" actId="1076"/>
        <pc:sldMkLst>
          <pc:docMk/>
          <pc:sldMk cId="1016084466" sldId="3151"/>
        </pc:sldMkLst>
        <pc:spChg chg="add mod">
          <ac:chgData name="YoungWook Kim" userId="e04dc3bec3161f8b" providerId="LiveId" clId="{134679DD-B4DB-47CB-B7F6-4D91AA8EE47B}" dt="2019-06-17T23:41:26.535" v="162" actId="1076"/>
          <ac:spMkLst>
            <pc:docMk/>
            <pc:sldMk cId="1016084466" sldId="3151"/>
            <ac:spMk id="3" creationId="{77EBDFC3-99FD-45DF-995F-8E746D54EE1E}"/>
          </ac:spMkLst>
        </pc:spChg>
        <pc:spChg chg="add">
          <ac:chgData name="YoungWook Kim" userId="e04dc3bec3161f8b" providerId="LiveId" clId="{134679DD-B4DB-47CB-B7F6-4D91AA8EE47B}" dt="2019-06-17T23:40:34.892" v="155" actId="26606"/>
          <ac:spMkLst>
            <pc:docMk/>
            <pc:sldMk cId="1016084466" sldId="3151"/>
            <ac:spMk id="7" creationId="{01D0AF59-99C3-4251-AB9A-C966C6AD4400}"/>
          </ac:spMkLst>
        </pc:spChg>
        <pc:spChg chg="add">
          <ac:chgData name="YoungWook Kim" userId="e04dc3bec3161f8b" providerId="LiveId" clId="{134679DD-B4DB-47CB-B7F6-4D91AA8EE47B}" dt="2019-06-17T23:40:34.892" v="155" actId="26606"/>
          <ac:spMkLst>
            <pc:docMk/>
            <pc:sldMk cId="1016084466" sldId="3151"/>
            <ac:spMk id="9" creationId="{1855405F-37A2-4869-9154-F8BE3BECE6C3}"/>
          </ac:spMkLst>
        </pc:spChg>
        <pc:picChg chg="add mod">
          <ac:chgData name="YoungWook Kim" userId="e04dc3bec3161f8b" providerId="LiveId" clId="{134679DD-B4DB-47CB-B7F6-4D91AA8EE47B}" dt="2019-06-17T23:41:17.218" v="159" actId="1076"/>
          <ac:picMkLst>
            <pc:docMk/>
            <pc:sldMk cId="1016084466" sldId="3151"/>
            <ac:picMk id="2" creationId="{311DFB5D-09BD-40EA-A6E0-4AA541E86698}"/>
          </ac:picMkLst>
        </pc:picChg>
      </pc:sldChg>
    </pc:docChg>
  </pc:docChgLst>
  <pc:docChgLst>
    <pc:chgData name="YoungWook Kim" userId="e04dc3bec3161f8b" providerId="LiveId" clId="{2A9B9B65-D72B-44D3-ADF7-6696E2032C1B}"/>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661C9-BA15-408C-88D3-5074F46EC637}" type="datetimeFigureOut">
              <a:rPr lang="en-US" smtClean="0"/>
              <a:t>6/18/2019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A1CF0-9074-416A-805F-386D0AB96864}" type="slidenum">
              <a:rPr lang="en-US" smtClean="0"/>
              <a:t>‹#›</a:t>
            </a:fld>
            <a:endParaRPr lang="en-US"/>
          </a:p>
        </p:txBody>
      </p:sp>
    </p:spTree>
    <p:extLst>
      <p:ext uri="{BB962C8B-B14F-4D97-AF65-F5344CB8AC3E}">
        <p14:creationId xmlns:p14="http://schemas.microsoft.com/office/powerpoint/2010/main" val="3287636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1070219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 are part of the Azure Web + Mobile suite of</a:t>
            </a:r>
            <a:r>
              <a:rPr lang="en-US" sz="1200" kern="1200" baseline="0" dirty="0">
                <a:solidFill>
                  <a:schemeClr val="tx1"/>
                </a:solidFill>
                <a:effectLst/>
                <a:latin typeface="+mn-lt"/>
                <a:ea typeface="+mn-ea"/>
                <a:cs typeface="+mn-cs"/>
              </a:rPr>
              <a:t> App Services and are designed to enable the creation of small pieces of meaningful, reusable methods, easily shared across services. These serverless, event-driven methods are often referred to as “nanoservices” due to their small size. Although an Azure Function can contain quite a bit of code, they are typically designed to serve a single purpose, and respond to events in connected services.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251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a:t>
            </a:r>
            <a:r>
              <a:rPr lang="en-US" sz="1200" kern="1200" baseline="0" dirty="0">
                <a:solidFill>
                  <a:schemeClr val="tx1"/>
                </a:solidFill>
                <a:effectLst/>
                <a:latin typeface="+mn-lt"/>
                <a:ea typeface="+mn-ea"/>
                <a:cs typeface="+mn-cs"/>
              </a:rPr>
              <a:t> can be created in most common development and scripting languages, and can be “triggered” by events in other Azure App Services, such as Web, Mobile, Logic, and API apps. Azure Functions can also be exposed via HTTP URL schemes for easy integration into legacy systems.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754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Functions are “event-driven” meaning they run based on associated</a:t>
            </a:r>
            <a:r>
              <a:rPr lang="en-US" sz="1200" kern="1200" baseline="0" dirty="0">
                <a:solidFill>
                  <a:schemeClr val="tx1"/>
                </a:solidFill>
                <a:effectLst/>
                <a:latin typeface="+mn-lt"/>
                <a:ea typeface="+mn-ea"/>
                <a:cs typeface="+mn-cs"/>
              </a:rPr>
              <a:t> and configure events, or “triggers”. For example an Azure Function could be triggered by a simple timer, such as running a process once every 24-hours, or triggered by an event in a document management system, such as when a new document is uploaded to a SharePoint library. Azure Functions can also respond to Azure-specific events, such as an image added to a Storage Blob or a notification arriving in a Message Queue.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00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Azure Functions</a:t>
            </a:r>
            <a:r>
              <a:rPr lang="en-US" sz="1200" kern="1200" baseline="0" dirty="0">
                <a:solidFill>
                  <a:schemeClr val="tx1"/>
                </a:solidFill>
                <a:effectLst/>
                <a:latin typeface="+mn-lt"/>
                <a:ea typeface="+mn-ea"/>
                <a:cs typeface="+mn-cs"/>
              </a:rPr>
              <a:t> can be created from scratch”, the Azure Portal exposes a large number of ever-growing templates to help get developers started. These templates are typically designed with specific triggers in mind, such as a Blob Storage event, or a GitHub </a:t>
            </a:r>
            <a:r>
              <a:rPr lang="en-US" sz="1200" kern="1200" baseline="0" dirty="0" err="1">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event. Templates can easily form the basis for robust function creation, and are really designed just to get a developer started.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85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Timer</a:t>
            </a:r>
            <a:r>
              <a:rPr lang="en-US" sz="1200" kern="1200" baseline="0" dirty="0">
                <a:solidFill>
                  <a:schemeClr val="tx1"/>
                </a:solidFill>
                <a:effectLst/>
                <a:latin typeface="+mn-lt"/>
                <a:ea typeface="+mn-ea"/>
                <a:cs typeface="+mn-cs"/>
              </a:rPr>
              <a:t> Functions are exactly what they sound like: Functions triggered by a specific time event. Timer Functions are perfect for clean up and maintenance processes and can easily be combined with other functions for more robust scenarios. Timer Functions us CRON expressions to configure schedules. It’s a good idea to get familiar with CRON syntax, but in the meantime there are a number of tools online to help you build CRON expressions.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930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Processing Functions are triggered</a:t>
            </a:r>
            <a:r>
              <a:rPr lang="en-US" sz="1200" kern="1200" baseline="0" dirty="0">
                <a:solidFill>
                  <a:schemeClr val="tx1"/>
                </a:solidFill>
                <a:effectLst/>
                <a:latin typeface="+mn-lt"/>
                <a:ea typeface="+mn-ea"/>
                <a:cs typeface="+mn-cs"/>
              </a:rPr>
              <a:t> by activity in a datastore, such as a table, queue, or container.  Data Processing Functions also typically have both “in” and “out” parameters, meaning they can accept an object as a parameter, and then process information and then return another object from within the function. This is not the same as a “return” value, as most Azure Functions either return void, or an HTTP response such as “created”, “accepted”, or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705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and API Functions are designed to easily integrate with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systems, like GitHub, Office 365, and especially Microsoft PowerApps. Since Webhook and API Functions are often exposed to external or legacy systems, they typically need CORS settings managed in order to “allow” external resources to “see” and execute the function. Most Azure Logic Apps leverage Webhook and API Functions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51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Azure</a:t>
            </a:r>
            <a:r>
              <a:rPr lang="en-US" sz="1200" kern="1200" baseline="0" dirty="0">
                <a:solidFill>
                  <a:schemeClr val="tx1"/>
                </a:solidFill>
                <a:effectLst/>
                <a:latin typeface="+mn-lt"/>
                <a:ea typeface="+mn-ea"/>
                <a:cs typeface="+mn-cs"/>
              </a:rPr>
              <a:t> Function is really a group of a few files that work in harmony. All actual function logic resides in a “Run” file written in a language of choice. A “Project” file is similar to a project file in other technologies such as .NET Core or Universal Windows Platform and contains “secondary” assembly references such as NuGet packages. Finally a “Function” file contains information about triggers and parameters, such as locations of Storage Queue connection strings and whether the parameter is design as an “in”, “out” or “bi-directional”. Optionally, additional configuration is also found in the Function App Settings such as an API Key or database connection string.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8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bindings, an Azure Function would just be a “disconnected” algorithm</a:t>
            </a:r>
            <a:r>
              <a:rPr lang="en-US" baseline="0" dirty="0"/>
              <a:t> without any way to serve a purpose. Bindings server to connect functions and output to other services. Some of the most common binding types and features are listed in the table, but variations and adaptations can and do exist.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704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09789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38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Putty</a:t>
            </a:r>
          </a:p>
          <a:p>
            <a:r>
              <a:rPr lang="en-US" altLang="ko-KR" dirty="0" err="1"/>
              <a:t>Sudo</a:t>
            </a:r>
            <a:r>
              <a:rPr lang="en-US" altLang="ko-KR" dirty="0"/>
              <a:t> apt-get</a:t>
            </a:r>
            <a:r>
              <a:rPr lang="en-US" altLang="ko-KR" baseline="0" dirty="0"/>
              <a:t> install </a:t>
            </a:r>
            <a:r>
              <a:rPr lang="en-US" altLang="ko-KR" baseline="0" dirty="0" err="1"/>
              <a:t>nodejs</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2CCF41AF-D08C-404F-9486-E4523F25AFF5}"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137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482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Putty</a:t>
            </a:r>
          </a:p>
          <a:p>
            <a:r>
              <a:rPr lang="en-US" altLang="ko-KR" dirty="0" err="1"/>
              <a:t>Sudo</a:t>
            </a:r>
            <a:r>
              <a:rPr lang="en-US" altLang="ko-KR" dirty="0"/>
              <a:t> apt-get</a:t>
            </a:r>
            <a:r>
              <a:rPr lang="en-US" altLang="ko-KR" baseline="0" dirty="0"/>
              <a:t> install </a:t>
            </a:r>
            <a:r>
              <a:rPr lang="en-US" altLang="ko-KR" baseline="0" dirty="0" err="1"/>
              <a:t>nodejs</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2CCF41AF-D08C-404F-9486-E4523F25AFF5}"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32433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Putty</a:t>
            </a:r>
          </a:p>
          <a:p>
            <a:r>
              <a:rPr lang="en-US" altLang="ko-KR" dirty="0" err="1"/>
              <a:t>Sudo</a:t>
            </a:r>
            <a:r>
              <a:rPr lang="en-US" altLang="ko-KR" dirty="0"/>
              <a:t> apt-get</a:t>
            </a:r>
            <a:r>
              <a:rPr lang="en-US" altLang="ko-KR" baseline="0" dirty="0"/>
              <a:t> install </a:t>
            </a:r>
            <a:r>
              <a:rPr lang="en-US" altLang="ko-KR" baseline="0" dirty="0" err="1"/>
              <a:t>nodejs</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2CCF41AF-D08C-404F-9486-E4523F25AFF5}"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5565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Putty</a:t>
            </a:r>
          </a:p>
          <a:p>
            <a:r>
              <a:rPr lang="en-US" altLang="ko-KR" dirty="0" err="1"/>
              <a:t>Sudo</a:t>
            </a:r>
            <a:r>
              <a:rPr lang="en-US" altLang="ko-KR" dirty="0"/>
              <a:t> apt-get</a:t>
            </a:r>
            <a:r>
              <a:rPr lang="en-US" altLang="ko-KR" baseline="0" dirty="0"/>
              <a:t> install </a:t>
            </a:r>
            <a:r>
              <a:rPr lang="en-US" altLang="ko-KR" baseline="0" dirty="0" err="1"/>
              <a:t>nodejs</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2CCF41AF-D08C-404F-9486-E4523F25AFF5}"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3776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Shape 27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 sz="1200" b="0" i="0" u="none" strike="noStrike" cap="none">
                <a:solidFill>
                  <a:schemeClr val="dk1"/>
                </a:solidFill>
                <a:latin typeface="Calibri"/>
                <a:ea typeface="Calibri"/>
                <a:cs typeface="Calibri"/>
                <a:sym typeface="Calibri"/>
              </a:rPr>
              <a:t>Serverless is coming of age, developers want to focus on code instead of managing infrastructure.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Mention some of the companies.</a:t>
            </a:r>
            <a:endParaRPr sz="1200">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Show the axis later.</a:t>
            </a:r>
            <a:endParaRPr sz="1200">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Animate the arrow and boxes.</a:t>
            </a:r>
            <a:endParaRPr sz="1200">
              <a:solidFill>
                <a:schemeClr val="dk1"/>
              </a:solidFill>
              <a:latin typeface="Calibri"/>
              <a:ea typeface="Calibri"/>
              <a:cs typeface="Calibri"/>
              <a:sym typeface="Calibri"/>
            </a:endParaRPr>
          </a:p>
        </p:txBody>
      </p:sp>
      <p:sp>
        <p:nvSpPr>
          <p:cNvPr id="280" name="Shape 28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Shape 31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Managability</a:t>
            </a:r>
            <a:endParaRPr sz="1200">
              <a:solidFill>
                <a:schemeClr val="dk1"/>
              </a:solidFill>
              <a:latin typeface="Calibri"/>
              <a:ea typeface="Calibri"/>
              <a:cs typeface="Calibri"/>
              <a:sym typeface="Calibri"/>
            </a:endParaRPr>
          </a:p>
          <a:p>
            <a:pPr marL="457200" marR="0" lvl="0" indent="-304800" algn="l" rtl="0">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Load anticipation (models) and AutoScaling, Things can fail, load goes up and down.</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So how about dividing your work into smaller pieces, but let the platform worry about manageability and autoscaling. Great Ideally, but its hard for the platform to scale and manage the services (So the suggestion is to make them stateless and smaller).</a:t>
            </a:r>
            <a:endParaRPr sz="1200">
              <a:solidFill>
                <a:schemeClr val="dk1"/>
              </a:solidFill>
              <a:latin typeface="Calibri"/>
              <a:ea typeface="Calibri"/>
              <a:cs typeface="Calibri"/>
              <a:sym typeface="Calibri"/>
            </a:endParaRPr>
          </a:p>
        </p:txBody>
      </p:sp>
      <p:sp>
        <p:nvSpPr>
          <p:cNvPr id="319" name="Shape 31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7.jpg"/><Relationship Id="rId1" Type="http://schemas.openxmlformats.org/officeDocument/2006/relationships/slideMaster" Target="../slideMasters/slideMaster9.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2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jpg"/><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Master" Target="../slideMasters/slideMaster19.xml"/><Relationship Id="rId4" Type="http://schemas.openxmlformats.org/officeDocument/2006/relationships/image" Target="../media/image63.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6063" y="2084186"/>
            <a:ext cx="6278150" cy="349655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solidFill>
                  <a:schemeClr val="bg1"/>
                </a:solidFill>
              </a:defRPr>
            </a:lvl1pPr>
          </a:lstStyle>
          <a:p>
            <a:pPr lvl="0"/>
            <a:r>
              <a:rPr lang="en-US" dirty="0"/>
              <a:t>Speaker Name</a:t>
            </a:r>
          </a:p>
        </p:txBody>
      </p:sp>
      <p:grpSp>
        <p:nvGrpSpPr>
          <p:cNvPr id="7" name="Group 6"/>
          <p:cNvGrpSpPr/>
          <p:nvPr userDrawn="1"/>
        </p:nvGrpSpPr>
        <p:grpSpPr>
          <a:xfrm>
            <a:off x="266063" y="313063"/>
            <a:ext cx="6279770" cy="1260458"/>
            <a:chOff x="271398" y="319296"/>
            <a:chExt cx="6405692" cy="1285550"/>
          </a:xfrm>
        </p:grpSpPr>
        <p:sp>
          <p:nvSpPr>
            <p:cNvPr id="5" name="TextBox 4"/>
            <p:cNvSpPr txBox="1"/>
            <p:nvPr userDrawn="1"/>
          </p:nvSpPr>
          <p:spPr>
            <a:xfrm>
              <a:off x="271398" y="976982"/>
              <a:ext cx="6405692" cy="627864"/>
            </a:xfrm>
            <a:prstGeom prst="rect">
              <a:avLst/>
            </a:prstGeom>
            <a:noFill/>
          </p:spPr>
          <p:txBody>
            <a:bodyPr wrap="square" lIns="182880" tIns="146304" rIns="182880" bIns="146304" rtlCol="0">
              <a:spAutoFit/>
            </a:bodyPr>
            <a:lstStyle/>
            <a:p>
              <a:pPr>
                <a:lnSpc>
                  <a:spcPct val="90000"/>
                </a:lnSpc>
                <a:spcAft>
                  <a:spcPts val="588"/>
                </a:spcAft>
              </a:pPr>
              <a:r>
                <a:rPr lang="en-SG" sz="2353" b="1" dirty="0">
                  <a:gradFill>
                    <a:gsLst>
                      <a:gs pos="2917">
                        <a:schemeClr val="tx1"/>
                      </a:gs>
                      <a:gs pos="30000">
                        <a:schemeClr val="tx1"/>
                      </a:gs>
                    </a:gsLst>
                    <a:lin ang="5400000" scaled="0"/>
                  </a:gradFill>
                  <a:latin typeface="+mj-lt"/>
                </a:rPr>
                <a:t>Asia Communications Summit 2016</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1398" y="319296"/>
              <a:ext cx="2160000" cy="794542"/>
            </a:xfrm>
            <a:prstGeom prst="rect">
              <a:avLst/>
            </a:prstGeom>
          </p:spPr>
        </p:pic>
      </p:grpSp>
    </p:spTree>
    <p:extLst>
      <p:ext uri="{BB962C8B-B14F-4D97-AF65-F5344CB8AC3E}">
        <p14:creationId xmlns:p14="http://schemas.microsoft.com/office/powerpoint/2010/main" val="184984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E3008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2270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10305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8917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245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21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26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6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89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0867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4196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69927"/>
          </a:xfrm>
        </p:spPr>
        <p:txBody>
          <a:bodyPr/>
          <a:lstStyle/>
          <a:p>
            <a:endParaRPr lang="en-US"/>
          </a:p>
        </p:txBody>
      </p:sp>
    </p:spTree>
    <p:extLst>
      <p:ext uri="{BB962C8B-B14F-4D97-AF65-F5344CB8AC3E}">
        <p14:creationId xmlns:p14="http://schemas.microsoft.com/office/powerpoint/2010/main" val="16171017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24778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8927" y="168235"/>
            <a:ext cx="11655842" cy="944909"/>
          </a:xfrm>
        </p:spPr>
        <p:txBody>
          <a:bodyPr anchor="b" anchorCtr="0"/>
          <a:lstStyle>
            <a:lvl1pPr>
              <a:defRPr sz="300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72793"/>
            <a:ext cx="12192000" cy="669927"/>
          </a:xfrm>
        </p:spPr>
        <p:txBody>
          <a:bodyPr/>
          <a:lstStyle/>
          <a:p>
            <a:endParaRPr lang="en-US"/>
          </a:p>
        </p:txBody>
      </p:sp>
    </p:spTree>
    <p:extLst>
      <p:ext uri="{BB962C8B-B14F-4D97-AF65-F5344CB8AC3E}">
        <p14:creationId xmlns:p14="http://schemas.microsoft.com/office/powerpoint/2010/main" val="82664934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718560-3783-4C56-8F11-1887F09A94D4}"/>
              </a:ext>
            </a:extLst>
          </p:cNvPr>
          <p:cNvSpPr>
            <a:spLocks noGrp="1"/>
          </p:cNvSpPr>
          <p:nvPr>
            <p:ph type="title"/>
          </p:nvPr>
        </p:nvSpPr>
        <p:spPr/>
        <p:txBody>
          <a:bodyPr/>
          <a:lstStyle/>
          <a:p>
            <a:r>
              <a:rPr lang="ko-KR" altLang="en-US"/>
              <a:t>마스터 제목 스타일 편집</a:t>
            </a:r>
            <a:endParaRPr lang="en-US"/>
          </a:p>
        </p:txBody>
      </p:sp>
      <p:sp>
        <p:nvSpPr>
          <p:cNvPr id="3" name="내용 개체 틀 2">
            <a:extLst>
              <a:ext uri="{FF2B5EF4-FFF2-40B4-BE49-F238E27FC236}">
                <a16:creationId xmlns:a16="http://schemas.microsoft.com/office/drawing/2014/main" id="{08AA333B-86ED-40D4-AF64-593A77208791}"/>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a:extLst>
              <a:ext uri="{FF2B5EF4-FFF2-40B4-BE49-F238E27FC236}">
                <a16:creationId xmlns:a16="http://schemas.microsoft.com/office/drawing/2014/main" id="{971D64CC-5B6B-4EAC-9D63-84195672C21E}"/>
              </a:ext>
            </a:extLst>
          </p:cNvPr>
          <p:cNvSpPr>
            <a:spLocks noGrp="1"/>
          </p:cNvSpPr>
          <p:nvPr>
            <p:ph type="dt" sz="half" idx="10"/>
          </p:nvPr>
        </p:nvSpPr>
        <p:spPr/>
        <p:txBody>
          <a:bodyPr/>
          <a:lstStyle/>
          <a:p>
            <a:pPr defTabSz="914367">
              <a:defRPr/>
            </a:pPr>
            <a:fld id="{79F7B47D-42E5-49D3-8831-EFD808BB3522}" type="datetimeFigureOut">
              <a:rPr lang="en-US" sz="1765" smtClean="0">
                <a:solidFill>
                  <a:srgbClr val="505050"/>
                </a:solidFill>
              </a:rPr>
              <a:pPr defTabSz="914367">
                <a:defRPr/>
              </a:pPr>
              <a:t>6/18/2019</a:t>
            </a:fld>
            <a:endParaRPr lang="en-US" sz="1765">
              <a:solidFill>
                <a:srgbClr val="505050"/>
              </a:solidFill>
            </a:endParaRPr>
          </a:p>
        </p:txBody>
      </p:sp>
      <p:sp>
        <p:nvSpPr>
          <p:cNvPr id="5" name="바닥글 개체 틀 4">
            <a:extLst>
              <a:ext uri="{FF2B5EF4-FFF2-40B4-BE49-F238E27FC236}">
                <a16:creationId xmlns:a16="http://schemas.microsoft.com/office/drawing/2014/main" id="{BC38C6D3-C99E-4B44-865F-80A7F808FD3D}"/>
              </a:ext>
            </a:extLst>
          </p:cNvPr>
          <p:cNvSpPr>
            <a:spLocks noGrp="1"/>
          </p:cNvSpPr>
          <p:nvPr>
            <p:ph type="ftr" sz="quarter" idx="11"/>
          </p:nvPr>
        </p:nvSpPr>
        <p:spPr/>
        <p:txBody>
          <a:bodyPr/>
          <a:lstStyle/>
          <a:p>
            <a:pPr defTabSz="914367">
              <a:defRPr/>
            </a:pPr>
            <a:endParaRPr lang="en-US" sz="1765">
              <a:solidFill>
                <a:srgbClr val="505050"/>
              </a:solidFill>
            </a:endParaRPr>
          </a:p>
        </p:txBody>
      </p:sp>
      <p:sp>
        <p:nvSpPr>
          <p:cNvPr id="6" name="슬라이드 번호 개체 틀 5">
            <a:extLst>
              <a:ext uri="{FF2B5EF4-FFF2-40B4-BE49-F238E27FC236}">
                <a16:creationId xmlns:a16="http://schemas.microsoft.com/office/drawing/2014/main" id="{C3B5636D-5016-459B-8811-17041D1124EF}"/>
              </a:ext>
            </a:extLst>
          </p:cNvPr>
          <p:cNvSpPr>
            <a:spLocks noGrp="1"/>
          </p:cNvSpPr>
          <p:nvPr>
            <p:ph type="sldNum" sz="quarter" idx="12"/>
          </p:nvPr>
        </p:nvSpPr>
        <p:spPr/>
        <p:txBody>
          <a:bodyPr/>
          <a:lstStyle/>
          <a:p>
            <a:pPr defTabSz="914367">
              <a:defRPr/>
            </a:pPr>
            <a:fld id="{C603D71B-BF78-4E0F-9E0F-A7E8894A5842}" type="slidenum">
              <a:rPr lang="en-US" sz="1765" smtClean="0">
                <a:solidFill>
                  <a:srgbClr val="505050"/>
                </a:solidFill>
              </a:rPr>
              <a:pPr defTabSz="914367">
                <a:defRPr/>
              </a:pPr>
              <a:t>‹#›</a:t>
            </a:fld>
            <a:endParaRPr lang="en-US" sz="1765">
              <a:solidFill>
                <a:srgbClr val="505050"/>
              </a:solidFill>
            </a:endParaRPr>
          </a:p>
        </p:txBody>
      </p:sp>
    </p:spTree>
    <p:extLst>
      <p:ext uri="{BB962C8B-B14F-4D97-AF65-F5344CB8AC3E}">
        <p14:creationId xmlns:p14="http://schemas.microsoft.com/office/powerpoint/2010/main" val="15051852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21" y="0"/>
            <a:ext cx="12184961" cy="6858000"/>
          </a:xfrm>
          <a:prstGeom prst="rect">
            <a:avLst/>
          </a:prstGeom>
        </p:spPr>
      </p:pic>
      <p:sp>
        <p:nvSpPr>
          <p:cNvPr id="2" name="Rectangle 1"/>
          <p:cNvSpPr/>
          <p:nvPr userDrawn="1"/>
        </p:nvSpPr>
        <p:spPr bwMode="auto">
          <a:xfrm>
            <a:off x="261269" y="2084186"/>
            <a:ext cx="6282945"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354"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4" y="469677"/>
            <a:ext cx="1228189" cy="263937"/>
          </a:xfrm>
          <a:prstGeom prst="rect">
            <a:avLst/>
          </a:prstGeom>
        </p:spPr>
      </p:pic>
    </p:spTree>
    <p:extLst>
      <p:ext uri="{BB962C8B-B14F-4D97-AF65-F5344CB8AC3E}">
        <p14:creationId xmlns:p14="http://schemas.microsoft.com/office/powerpoint/2010/main" val="239026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6"/>
            <a:ext cx="1231945" cy="263937"/>
          </a:xfrm>
          <a:prstGeom prst="rect">
            <a:avLst/>
          </a:prstGeom>
        </p:spPr>
      </p:pic>
    </p:spTree>
    <p:extLst>
      <p:ext uri="{BB962C8B-B14F-4D97-AF65-F5344CB8AC3E}">
        <p14:creationId xmlns:p14="http://schemas.microsoft.com/office/powerpoint/2010/main" val="170326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51117" y="472218"/>
            <a:ext cx="1718148" cy="15937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2" y="6123276"/>
            <a:ext cx="1231945" cy="263937"/>
          </a:xfrm>
          <a:prstGeom prst="rect">
            <a:avLst/>
          </a:prstGeom>
        </p:spPr>
      </p:pic>
    </p:spTree>
    <p:extLst>
      <p:ext uri="{BB962C8B-B14F-4D97-AF65-F5344CB8AC3E}">
        <p14:creationId xmlns:p14="http://schemas.microsoft.com/office/powerpoint/2010/main" val="425283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555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459793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37940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315204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1182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559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540006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379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355969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2953798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0578621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93742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44251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63035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72902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8754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rgbClr val="E3008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1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5410268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8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932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8" indent="0">
              <a:buNone/>
              <a:defRPr/>
            </a:lvl3pPr>
            <a:lvl4pPr marL="448015" indent="0">
              <a:buNone/>
              <a:defRPr/>
            </a:lvl4pPr>
            <a:lvl5pPr marL="6720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5905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999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264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993016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69186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432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32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2198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8237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16180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6664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58368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75703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31963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972494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6188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384958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79829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5" y="6121376"/>
            <a:ext cx="1254995" cy="2691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175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81040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1926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162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682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55440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53812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07370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3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p:nvPicPr>
        <p:blipFill>
          <a:blip r:embed="rId4"/>
          <a:stretch>
            <a:fillRect/>
          </a:stretch>
        </p:blipFill>
        <p:spPr>
          <a:xfrm>
            <a:off x="4733984" y="484298"/>
            <a:ext cx="6995026" cy="1300000"/>
          </a:xfrm>
          <a:prstGeom prst="rect">
            <a:avLst/>
          </a:prstGeom>
        </p:spPr>
      </p:pic>
      <p:sp>
        <p:nvSpPr>
          <p:cNvPr id="5" name="Rectangle 4"/>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445967880"/>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2074680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0976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34935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701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842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34666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6094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2939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8804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8398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2588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2841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stretch>
            <a:fillRect/>
          </a:stretch>
        </p:blipFill>
        <p:spPr>
          <a:xfrm>
            <a:off x="7604953" y="298255"/>
            <a:ext cx="4322760" cy="6275864"/>
          </a:xfrm>
          <a:prstGeom prst="rect">
            <a:avLst/>
          </a:prstGeom>
        </p:spPr>
      </p:pic>
      <p:sp>
        <p:nvSpPr>
          <p:cNvPr id="8"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26432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p:nvPicPr>
        <p:blipFill>
          <a:blip r:embed="rId2"/>
          <a:stretch>
            <a:fillRect/>
          </a:stretch>
        </p:blipFill>
        <p:spPr>
          <a:xfrm>
            <a:off x="623" y="3343634"/>
            <a:ext cx="12191377" cy="3043622"/>
          </a:xfrm>
          <a:prstGeom prst="rect">
            <a:avLst/>
          </a:prstGeom>
        </p:spPr>
      </p:pic>
      <p:sp>
        <p:nvSpPr>
          <p:cNvPr id="5"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03410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182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3677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40519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618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4134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2330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4398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69600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
        <p:nvSpPr>
          <p:cNvPr id="4"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699880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88140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42272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890505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659199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792100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286052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380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033914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0516586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4950060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272555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708228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806297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71590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800" b="0" baseline="0" dirty="0">
                <a:latin typeface="+mn-lt"/>
                <a:ea typeface="+mn-ea"/>
                <a:cs typeface="+mj-cs"/>
              </a:defRPr>
            </a:lvl1pPr>
          </a:lstStyle>
          <a:p>
            <a:pPr lvl="0">
              <a:spcBef>
                <a:spcPct val="0"/>
              </a:spcBef>
            </a:pPr>
            <a:r>
              <a:rPr lang="ko-KR" altLang="en-US"/>
              <a:t>마스터 텍스트 스타일을 편집합니다</a:t>
            </a:r>
          </a:p>
        </p:txBody>
      </p:sp>
    </p:spTree>
    <p:extLst>
      <p:ext uri="{BB962C8B-B14F-4D97-AF65-F5344CB8AC3E}">
        <p14:creationId xmlns:p14="http://schemas.microsoft.com/office/powerpoint/2010/main" val="255293931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6063" y="2084186"/>
            <a:ext cx="6278150" cy="349655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solidFill>
                  <a:schemeClr val="bg1"/>
                </a:solidFill>
              </a:defRPr>
            </a:lvl1pPr>
          </a:lstStyle>
          <a:p>
            <a:pPr lvl="0"/>
            <a:r>
              <a:rPr lang="en-US" dirty="0"/>
              <a:t>Speaker Name</a:t>
            </a:r>
          </a:p>
        </p:txBody>
      </p:sp>
      <p:grpSp>
        <p:nvGrpSpPr>
          <p:cNvPr id="7" name="Group 6"/>
          <p:cNvGrpSpPr/>
          <p:nvPr userDrawn="1"/>
        </p:nvGrpSpPr>
        <p:grpSpPr>
          <a:xfrm>
            <a:off x="266063" y="313063"/>
            <a:ext cx="6279770" cy="1260458"/>
            <a:chOff x="271398" y="319296"/>
            <a:chExt cx="6405692" cy="1285550"/>
          </a:xfrm>
        </p:grpSpPr>
        <p:sp>
          <p:nvSpPr>
            <p:cNvPr id="5" name="TextBox 4"/>
            <p:cNvSpPr txBox="1"/>
            <p:nvPr userDrawn="1"/>
          </p:nvSpPr>
          <p:spPr>
            <a:xfrm>
              <a:off x="271398" y="976982"/>
              <a:ext cx="6405692" cy="627864"/>
            </a:xfrm>
            <a:prstGeom prst="rect">
              <a:avLst/>
            </a:prstGeom>
            <a:noFill/>
          </p:spPr>
          <p:txBody>
            <a:bodyPr wrap="square" lIns="182880" tIns="146304" rIns="182880" bIns="146304" rtlCol="0">
              <a:spAutoFit/>
            </a:bodyPr>
            <a:lstStyle/>
            <a:p>
              <a:pPr>
                <a:lnSpc>
                  <a:spcPct val="90000"/>
                </a:lnSpc>
                <a:spcAft>
                  <a:spcPts val="588"/>
                </a:spcAft>
              </a:pPr>
              <a:r>
                <a:rPr lang="en-SG" sz="2353" b="1" dirty="0">
                  <a:gradFill>
                    <a:gsLst>
                      <a:gs pos="2917">
                        <a:schemeClr val="tx1"/>
                      </a:gs>
                      <a:gs pos="30000">
                        <a:schemeClr val="tx1"/>
                      </a:gs>
                    </a:gsLst>
                    <a:lin ang="5400000" scaled="0"/>
                  </a:gradFill>
                  <a:latin typeface="+mj-lt"/>
                </a:rPr>
                <a:t>Asia Communications Summit 2016</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1398" y="319296"/>
              <a:ext cx="2160000" cy="794542"/>
            </a:xfrm>
            <a:prstGeom prst="rect">
              <a:avLst/>
            </a:prstGeom>
          </p:spPr>
        </p:pic>
      </p:grpSp>
    </p:spTree>
    <p:extLst>
      <p:ext uri="{BB962C8B-B14F-4D97-AF65-F5344CB8AC3E}">
        <p14:creationId xmlns:p14="http://schemas.microsoft.com/office/powerpoint/2010/main" val="14051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6063" y="2084186"/>
            <a:ext cx="6278150" cy="3496553"/>
          </a:xfrm>
          <a:prstGeom prst="rect">
            <a:avLst/>
          </a:prstGeom>
          <a:solidFill>
            <a:srgbClr val="E3008C">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grpSp>
        <p:nvGrpSpPr>
          <p:cNvPr id="11" name="Group 10"/>
          <p:cNvGrpSpPr/>
          <p:nvPr userDrawn="1"/>
        </p:nvGrpSpPr>
        <p:grpSpPr>
          <a:xfrm>
            <a:off x="266063" y="313063"/>
            <a:ext cx="6279770" cy="1260458"/>
            <a:chOff x="271398" y="319296"/>
            <a:chExt cx="6405692" cy="1285550"/>
          </a:xfrm>
        </p:grpSpPr>
        <p:sp>
          <p:nvSpPr>
            <p:cNvPr id="12" name="TextBox 11"/>
            <p:cNvSpPr txBox="1"/>
            <p:nvPr userDrawn="1"/>
          </p:nvSpPr>
          <p:spPr>
            <a:xfrm>
              <a:off x="271398" y="976982"/>
              <a:ext cx="6405692" cy="627864"/>
            </a:xfrm>
            <a:prstGeom prst="rect">
              <a:avLst/>
            </a:prstGeom>
            <a:noFill/>
          </p:spPr>
          <p:txBody>
            <a:bodyPr wrap="square" lIns="182880" tIns="146304" rIns="182880" bIns="146304" rtlCol="0">
              <a:spAutoFit/>
            </a:bodyPr>
            <a:lstStyle/>
            <a:p>
              <a:pPr>
                <a:lnSpc>
                  <a:spcPct val="90000"/>
                </a:lnSpc>
                <a:spcAft>
                  <a:spcPts val="588"/>
                </a:spcAft>
              </a:pPr>
              <a:r>
                <a:rPr lang="en-SG" sz="2353" b="1" dirty="0">
                  <a:gradFill>
                    <a:gsLst>
                      <a:gs pos="2917">
                        <a:schemeClr val="tx1"/>
                      </a:gs>
                      <a:gs pos="30000">
                        <a:schemeClr val="tx1"/>
                      </a:gs>
                    </a:gsLst>
                    <a:lin ang="5400000" scaled="0"/>
                  </a:gradFill>
                  <a:latin typeface="+mj-lt"/>
                </a:rPr>
                <a:t>Asia Communications Summit 2016</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1398" y="319296"/>
              <a:ext cx="2160000" cy="794542"/>
            </a:xfrm>
            <a:prstGeom prst="rect">
              <a:avLst/>
            </a:prstGeom>
          </p:spPr>
        </p:pic>
      </p:grpSp>
    </p:spTree>
    <p:extLst>
      <p:ext uri="{BB962C8B-B14F-4D97-AF65-F5344CB8AC3E}">
        <p14:creationId xmlns:p14="http://schemas.microsoft.com/office/powerpoint/2010/main" val="407086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6063" y="2084186"/>
            <a:ext cx="6278150" cy="3496553"/>
          </a:xfrm>
          <a:prstGeom prst="rect">
            <a:avLst/>
          </a:prstGeom>
          <a:solidFill>
            <a:srgbClr val="E3008C">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grpSp>
        <p:nvGrpSpPr>
          <p:cNvPr id="11" name="Group 10"/>
          <p:cNvGrpSpPr/>
          <p:nvPr userDrawn="1"/>
        </p:nvGrpSpPr>
        <p:grpSpPr>
          <a:xfrm>
            <a:off x="266063" y="313063"/>
            <a:ext cx="6279770" cy="1260458"/>
            <a:chOff x="271398" y="319296"/>
            <a:chExt cx="6405692" cy="1285550"/>
          </a:xfrm>
        </p:grpSpPr>
        <p:sp>
          <p:nvSpPr>
            <p:cNvPr id="12" name="TextBox 11"/>
            <p:cNvSpPr txBox="1"/>
            <p:nvPr userDrawn="1"/>
          </p:nvSpPr>
          <p:spPr>
            <a:xfrm>
              <a:off x="271398" y="976982"/>
              <a:ext cx="6405692" cy="627864"/>
            </a:xfrm>
            <a:prstGeom prst="rect">
              <a:avLst/>
            </a:prstGeom>
            <a:noFill/>
          </p:spPr>
          <p:txBody>
            <a:bodyPr wrap="square" lIns="182880" tIns="146304" rIns="182880" bIns="146304" rtlCol="0">
              <a:spAutoFit/>
            </a:bodyPr>
            <a:lstStyle/>
            <a:p>
              <a:pPr>
                <a:lnSpc>
                  <a:spcPct val="90000"/>
                </a:lnSpc>
                <a:spcAft>
                  <a:spcPts val="588"/>
                </a:spcAft>
              </a:pPr>
              <a:r>
                <a:rPr lang="en-SG" sz="2353" b="1" dirty="0">
                  <a:gradFill>
                    <a:gsLst>
                      <a:gs pos="2917">
                        <a:schemeClr val="tx1"/>
                      </a:gs>
                      <a:gs pos="30000">
                        <a:schemeClr val="tx1"/>
                      </a:gs>
                    </a:gsLst>
                    <a:lin ang="5400000" scaled="0"/>
                  </a:gradFill>
                  <a:latin typeface="+mj-lt"/>
                </a:rPr>
                <a:t>Asia Communications Summit 2016</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1398" y="319296"/>
              <a:ext cx="2160000" cy="794542"/>
            </a:xfrm>
            <a:prstGeom prst="rect">
              <a:avLst/>
            </a:prstGeom>
          </p:spPr>
        </p:pic>
      </p:grpSp>
    </p:spTree>
    <p:extLst>
      <p:ext uri="{BB962C8B-B14F-4D97-AF65-F5344CB8AC3E}">
        <p14:creationId xmlns:p14="http://schemas.microsoft.com/office/powerpoint/2010/main" val="289679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14271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119638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59423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879269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049662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52525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2806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6242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E3008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7418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13034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74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rgbClr val="E3008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812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92247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38214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6762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19015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133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29388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04327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23577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46941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575400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6862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028923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047037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385221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1134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1575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0863316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0291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351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2291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988601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09190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22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152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787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66426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defTabSz="913748"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69857742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defTabSz="913748"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672221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7942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660835"/>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719770"/>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60429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1236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8681066"/>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4451838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221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black">
          <a:xfrm>
            <a:off x="448213" y="470067"/>
            <a:ext cx="1421436" cy="300619"/>
          </a:xfrm>
          <a:prstGeom prst="rect">
            <a:avLst/>
          </a:prstGeom>
        </p:spPr>
      </p:pic>
    </p:spTree>
    <p:extLst>
      <p:ext uri="{BB962C8B-B14F-4D97-AF65-F5344CB8AC3E}">
        <p14:creationId xmlns:p14="http://schemas.microsoft.com/office/powerpoint/2010/main" val="285033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90586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873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5865813" cy="1333500"/>
          </a:xfrm>
        </p:spPr>
        <p:txBody>
          <a:bodyPr rIns="137160" anchor="t" anchorCtr="0"/>
          <a:lstStyle/>
          <a:p>
            <a:r>
              <a:rPr lang="en-US"/>
              <a:t>Click to edit Master title style</a:t>
            </a:r>
          </a:p>
        </p:txBody>
      </p:sp>
      <p:sp>
        <p:nvSpPr>
          <p:cNvPr id="3" name="Footer Placeholder 2"/>
          <p:cNvSpPr>
            <a:spLocks noGrp="1"/>
          </p:cNvSpPr>
          <p:nvPr>
            <p:ph type="ftr" sz="quarter" idx="10"/>
          </p:nvPr>
        </p:nvSpPr>
        <p:spPr>
          <a:xfrm>
            <a:off x="228600" y="6553201"/>
            <a:ext cx="5865814" cy="304800"/>
          </a:xfrm>
        </p:spPr>
        <p:txBody>
          <a:bodyPr/>
          <a:lstStyle/>
          <a:p>
            <a:pPr defTabSz="1087869"/>
            <a:endParaRPr lang="en-US">
              <a:solidFill>
                <a:srgbClr val="505050"/>
              </a:solidFill>
            </a:endParaRPr>
          </a:p>
        </p:txBody>
      </p:sp>
      <p:sp>
        <p:nvSpPr>
          <p:cNvPr id="4" name="Slide Number Placeholder 3"/>
          <p:cNvSpPr>
            <a:spLocks noGrp="1"/>
          </p:cNvSpPr>
          <p:nvPr>
            <p:ph type="sldNum" sz="quarter" idx="11"/>
          </p:nvPr>
        </p:nvSpPr>
        <p:spPr/>
        <p:txBody>
          <a:bodyPr/>
          <a:lstStyle/>
          <a:p>
            <a:pPr defTabSz="1087869"/>
            <a:fld id="{FAADACFB-7C71-4E89-89D2-7BBA40B7BFA9}" type="slidenum">
              <a:rPr lang="en-US" smtClean="0">
                <a:solidFill>
                  <a:srgbClr val="505050"/>
                </a:solidFill>
              </a:rPr>
              <a:pPr defTabSz="1087869"/>
              <a:t>‹#›</a:t>
            </a:fld>
            <a:endParaRPr lang="en-US">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p>
        </p:txBody>
      </p:sp>
      <p:sp>
        <p:nvSpPr>
          <p:cNvPr id="8" name="Text Placeholder 7"/>
          <p:cNvSpPr>
            <a:spLocks noGrp="1"/>
          </p:cNvSpPr>
          <p:nvPr>
            <p:ph type="body" sz="quarter" idx="13"/>
          </p:nvPr>
        </p:nvSpPr>
        <p:spPr>
          <a:xfrm>
            <a:off x="228600" y="1600200"/>
            <a:ext cx="5408613" cy="4876800"/>
          </a:xfrm>
        </p:spPr>
        <p:txBody>
          <a:bodyPr r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46040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869"/>
            <a:fld id="{FAADACFB-7C71-4E89-89D2-7BBA40B7BFA9}" type="slidenum">
              <a:rPr lang="en-US" smtClean="0">
                <a:solidFill>
                  <a:srgbClr val="505050"/>
                </a:solidFill>
              </a:rPr>
              <a:pPr defTabSz="1087869"/>
              <a:t>‹#›</a:t>
            </a:fld>
            <a:endParaRPr lang="en-US">
              <a:solidFill>
                <a:srgbClr val="505050"/>
              </a:solidFill>
            </a:endParaRPr>
          </a:p>
        </p:txBody>
      </p:sp>
      <p:sp>
        <p:nvSpPr>
          <p:cNvPr id="3" name="Footer Placeholder 2"/>
          <p:cNvSpPr>
            <a:spLocks noGrp="1"/>
          </p:cNvSpPr>
          <p:nvPr>
            <p:ph type="ftr" sz="quarter" idx="10"/>
          </p:nvPr>
        </p:nvSpPr>
        <p:spPr>
          <a:xfrm>
            <a:off x="228600" y="6553201"/>
            <a:ext cx="5865814" cy="304801"/>
          </a:xfrm>
        </p:spPr>
        <p:txBody>
          <a:bodyPr/>
          <a:lstStyle/>
          <a:p>
            <a:pPr defTabSz="1087869"/>
            <a:endParaRPr lang="en-US">
              <a:solidFill>
                <a:srgbClr val="505050"/>
              </a:solidFill>
            </a:endParaRPr>
          </a:p>
        </p:txBody>
      </p:sp>
      <p:sp>
        <p:nvSpPr>
          <p:cNvPr id="6" name="Picture Placeholder 5"/>
          <p:cNvSpPr>
            <a:spLocks noGrp="1"/>
          </p:cNvSpPr>
          <p:nvPr>
            <p:ph type="pic" sz="quarter" idx="12"/>
          </p:nvPr>
        </p:nvSpPr>
        <p:spPr>
          <a:xfrm>
            <a:off x="1" y="0"/>
            <a:ext cx="6097587" cy="6858000"/>
          </a:xfrm>
        </p:spPr>
        <p:txBody>
          <a:bodyPr/>
          <a:lstStyle/>
          <a:p>
            <a:r>
              <a:rPr lang="en-US"/>
              <a:t>Click icon to add picture</a:t>
            </a:r>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p>
        </p:txBody>
      </p:sp>
      <p:sp>
        <p:nvSpPr>
          <p:cNvPr id="8" name="Text Placeholder 7"/>
          <p:cNvSpPr>
            <a:spLocks noGrp="1"/>
          </p:cNvSpPr>
          <p:nvPr>
            <p:ph type="body" sz="quarter" idx="13"/>
          </p:nvPr>
        </p:nvSpPr>
        <p:spPr>
          <a:xfrm>
            <a:off x="6551613" y="1600200"/>
            <a:ext cx="5373688"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08737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90710570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73764363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837539522"/>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14" indent="0">
              <a:buNone/>
              <a:defRPr>
                <a:solidFill>
                  <a:schemeClr val="tx1"/>
                </a:solidFill>
                <a:latin typeface="Segoe UI" panose="020B0502040204020203" pitchFamily="34" charset="0"/>
                <a:cs typeface="Segoe UI" panose="020B0502040204020203" pitchFamily="34" charset="0"/>
              </a:defRPr>
            </a:lvl2pPr>
            <a:lvl3pPr marL="588348" indent="0">
              <a:buNone/>
              <a:defRPr>
                <a:solidFill>
                  <a:schemeClr val="tx1"/>
                </a:solidFill>
                <a:latin typeface="Segoe UI" panose="020B0502040204020203" pitchFamily="34" charset="0"/>
                <a:cs typeface="Segoe UI" panose="020B0502040204020203" pitchFamily="34" charset="0"/>
              </a:defRPr>
            </a:lvl3pPr>
            <a:lvl4pPr marL="869962" indent="0">
              <a:buNone/>
              <a:defRPr>
                <a:solidFill>
                  <a:schemeClr val="tx1"/>
                </a:solidFill>
                <a:latin typeface="Segoe UI" panose="020B0502040204020203" pitchFamily="34" charset="0"/>
                <a:cs typeface="Segoe UI" panose="020B0502040204020203" pitchFamily="34" charset="0"/>
              </a:defRPr>
            </a:lvl4pPr>
            <a:lvl5pPr marL="1105300" indent="0">
              <a:buNone/>
              <a:defRPr>
                <a:solidFill>
                  <a:schemeClr val="tx1"/>
                </a:solidFill>
                <a:latin typeface="Segoe UI" panose="020B0502040204020203" pitchFamily="34" charset="0"/>
                <a:cs typeface="Segoe UI" panose="020B0502040204020203" pitchFamily="34"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6"/>
          </p:nvPr>
        </p:nvSpPr>
        <p:spPr>
          <a:xfrm>
            <a:off x="228601" y="6553200"/>
            <a:ext cx="11201400" cy="304801"/>
          </a:xfrm>
        </p:spPr>
        <p:txBody>
          <a:bodyPr/>
          <a:lstStyle/>
          <a:p>
            <a:endParaRPr lang="en-US">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13900285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6" name="Footer Placeholder 5"/>
          <p:cNvSpPr>
            <a:spLocks noGrp="1"/>
          </p:cNvSpPr>
          <p:nvPr>
            <p:ph type="ftr" sz="quarter" idx="11"/>
          </p:nvPr>
        </p:nvSpPr>
        <p:spPr>
          <a:xfrm>
            <a:off x="228601" y="6553201"/>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3"/>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150025" y="1597153"/>
            <a:ext cx="3843119"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074089" y="1597153"/>
            <a:ext cx="3840480" cy="4572000"/>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43330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p>
        </p:txBody>
      </p:sp>
      <p:sp>
        <p:nvSpPr>
          <p:cNvPr id="6" name="Footer Placeholder 5"/>
          <p:cNvSpPr>
            <a:spLocks noGrp="1"/>
          </p:cNvSpPr>
          <p:nvPr>
            <p:ph type="ftr" sz="quarter" idx="11"/>
          </p:nvPr>
        </p:nvSpPr>
        <p:spPr>
          <a:xfrm>
            <a:off x="228601" y="6553201"/>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Click to 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Click to 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Click to edit Master text styles</a:t>
            </a:r>
          </a:p>
        </p:txBody>
      </p:sp>
    </p:spTree>
    <p:extLst>
      <p:ext uri="{BB962C8B-B14F-4D97-AF65-F5344CB8AC3E}">
        <p14:creationId xmlns:p14="http://schemas.microsoft.com/office/powerpoint/2010/main" val="758630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2"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p>
        </p:txBody>
      </p:sp>
      <p:sp>
        <p:nvSpPr>
          <p:cNvPr id="6" name="Footer Placeholder 5"/>
          <p:cNvSpPr>
            <a:spLocks noGrp="1"/>
          </p:cNvSpPr>
          <p:nvPr>
            <p:ph type="ftr" sz="quarter" idx="11"/>
          </p:nvPr>
        </p:nvSpPr>
        <p:spPr>
          <a:xfrm>
            <a:off x="228601" y="6553201"/>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6205097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8"/>
          <p:cNvSpPr>
            <a:spLocks noGrp="1"/>
          </p:cNvSpPr>
          <p:nvPr>
            <p:ph sz="quarter" idx="14"/>
          </p:nvPr>
        </p:nvSpPr>
        <p:spPr>
          <a:xfrm>
            <a:off x="415670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5"/>
          </p:nvPr>
        </p:nvSpPr>
        <p:spPr>
          <a:xfrm>
            <a:off x="8084820"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2343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6"/>
            </a:lvl3pPr>
            <a:lvl4pPr>
              <a:lnSpc>
                <a:spcPct val="100000"/>
              </a:lnSpc>
              <a:defRPr sz="1866"/>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08528" y="1622123"/>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6"/>
            </a:lvl3pPr>
            <a:lvl4pPr>
              <a:lnSpc>
                <a:spcPct val="100000"/>
              </a:lnSpc>
              <a:defRPr sz="1866"/>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28600" y="6553201"/>
            <a:ext cx="11201401"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124256707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36757269"/>
      </p:ext>
    </p:extLst>
  </p:cSld>
  <p:clrMapOvr>
    <a:masterClrMapping/>
  </p:clrMapOvr>
  <p:transition>
    <p:fade/>
  </p:transition>
  <p:extLst>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329006410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chemeClr val="bg1">
              <a:alpha val="70000"/>
            </a:schemeClr>
          </a:solidFill>
        </p:spPr>
        <p:txBody>
          <a:bodyPr lIns="365760" tIns="137160" rIns="137160" bIns="1097280" anchor="b" anchorCtr="0">
            <a:noAutofit/>
          </a:bodyPr>
          <a:lstStyle>
            <a:lvl1pPr>
              <a:defRPr sz="5998" spc="-100" baseline="0">
                <a:solidFill>
                  <a:schemeClr val="tx1"/>
                </a:solidFill>
              </a:defRPr>
            </a:lvl1pPr>
          </a:lstStyle>
          <a:p>
            <a:r>
              <a:rPr lang="en-US"/>
              <a:t>Section title</a:t>
            </a:r>
          </a:p>
        </p:txBody>
      </p:sp>
      <p:sp>
        <p:nvSpPr>
          <p:cNvPr id="5" name="Picture Placeholder 4"/>
          <p:cNvSpPr>
            <a:spLocks noGrp="1"/>
          </p:cNvSpPr>
          <p:nvPr>
            <p:ph type="pic" sz="quarter" idx="10" hasCustomPrompt="1"/>
          </p:nvPr>
        </p:nvSpPr>
        <p:spPr>
          <a:xfrm>
            <a:off x="0" y="-4824"/>
            <a:ext cx="12192000" cy="6878315"/>
          </a:xfrm>
        </p:spPr>
        <p:txBody>
          <a:bodyPr/>
          <a:lstStyle>
            <a:lvl1pPr>
              <a:defRPr baseline="0">
                <a:solidFill>
                  <a:schemeClr val="tx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328504702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36828317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2084174"/>
            <a:ext cx="11653523" cy="1490739"/>
          </a:xfrm>
        </p:spPr>
        <p:txBody>
          <a:bodyPr/>
          <a:lstStyle>
            <a:lvl1pPr marL="0" indent="0">
              <a:buNone/>
              <a:defRPr sz="2745">
                <a:gradFill>
                  <a:gsLst>
                    <a:gs pos="1250">
                      <a:schemeClr val="tx1"/>
                    </a:gs>
                    <a:gs pos="99000">
                      <a:schemeClr val="tx1"/>
                    </a:gs>
                  </a:gsLst>
                  <a:lin ang="5400000" scaled="0"/>
                </a:gradFill>
              </a:defRPr>
            </a:lvl1pPr>
            <a:lvl2pPr marL="0" indent="0">
              <a:buFontTx/>
              <a:buNone/>
              <a:defRPr sz="1765"/>
            </a:lvl2pPr>
            <a:lvl3pPr marL="224054" indent="0">
              <a:buNone/>
              <a:defRPr sz="1371"/>
            </a:lvl3pPr>
            <a:lvl4pPr marL="448107" indent="0">
              <a:buNone/>
              <a:defRPr sz="1175"/>
            </a:lvl4pPr>
            <a:lvl5pPr marL="672161" indent="0">
              <a:buNone/>
              <a:defRPr sz="11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75275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9785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841906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80563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9191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120264"/>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710493"/>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572405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0925960"/>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54434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75652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23498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78651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175766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0932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120264"/>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73675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007783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122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99368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0460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56612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446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783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3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53244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52836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31559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745"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3"/>
            <a:ext cx="1668788" cy="358621"/>
          </a:xfrm>
          <a:prstGeom prst="rect">
            <a:avLst/>
          </a:prstGeom>
        </p:spPr>
      </p:pic>
    </p:spTree>
    <p:extLst>
      <p:ext uri="{BB962C8B-B14F-4D97-AF65-F5344CB8AC3E}">
        <p14:creationId xmlns:p14="http://schemas.microsoft.com/office/powerpoint/2010/main" val="178109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4" y="-623"/>
            <a:ext cx="12191377" cy="6858623"/>
          </a:xfrm>
          <a:prstGeom prst="rect">
            <a:avLst/>
          </a:prstGeom>
        </p:spPr>
      </p:pic>
      <p:sp>
        <p:nvSpPr>
          <p:cNvPr id="4" name="Rectangle 3"/>
          <p:cNvSpPr/>
          <p:nvPr userDrawn="1"/>
        </p:nvSpPr>
        <p:spPr bwMode="auto">
          <a:xfrm>
            <a:off x="1" y="1"/>
            <a:ext cx="12192001" cy="6858001"/>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644611" y="2103819"/>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1" y="2103817"/>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3"/>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7" y="6220953"/>
            <a:ext cx="1653406" cy="356169"/>
          </a:xfrm>
          <a:prstGeom prst="rect">
            <a:avLst/>
          </a:prstGeom>
        </p:spPr>
      </p:pic>
    </p:spTree>
    <p:extLst>
      <p:ext uri="{BB962C8B-B14F-4D97-AF65-F5344CB8AC3E}">
        <p14:creationId xmlns:p14="http://schemas.microsoft.com/office/powerpoint/2010/main" val="278116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4"/>
            <a:ext cx="1653406" cy="356169"/>
          </a:xfrm>
          <a:prstGeom prst="rect">
            <a:avLst/>
          </a:prstGeom>
        </p:spPr>
      </p:pic>
    </p:spTree>
    <p:extLst>
      <p:ext uri="{BB962C8B-B14F-4D97-AF65-F5344CB8AC3E}">
        <p14:creationId xmlns:p14="http://schemas.microsoft.com/office/powerpoint/2010/main" val="15958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4" y="6029313"/>
            <a:ext cx="1673890" cy="358621"/>
          </a:xfrm>
          <a:prstGeom prst="rect">
            <a:avLst/>
          </a:prstGeom>
        </p:spPr>
      </p:pic>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745"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1"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1700297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078755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019905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92598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260149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48100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679814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21283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44823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4655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366280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94824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741676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8035222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18693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65746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0569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432006"/>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5798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10658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13324277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835028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66267" y="990600"/>
            <a:ext cx="6519333" cy="3649133"/>
          </a:xfrm>
        </p:spPr>
        <p:txBody>
          <a:bodyPr/>
          <a:lstStyle>
            <a:lvl1pPr algn="l">
              <a:defRPr b="0" i="0">
                <a:solidFill>
                  <a:srgbClr val="3186C7"/>
                </a:solidFill>
                <a:latin typeface="Helvetica Light"/>
                <a:cs typeface="Helvetica Light"/>
              </a:defRPr>
            </a:lvl1pPr>
          </a:lstStyle>
          <a:p>
            <a:r>
              <a:rPr lang="en-US" dirty="0"/>
              <a:t>Title Goes Here</a:t>
            </a:r>
          </a:p>
        </p:txBody>
      </p:sp>
      <p:sp>
        <p:nvSpPr>
          <p:cNvPr id="4" name="Content Placeholder 3"/>
          <p:cNvSpPr>
            <a:spLocks noGrp="1"/>
          </p:cNvSpPr>
          <p:nvPr>
            <p:ph sz="half" idx="2" hasCustomPrompt="1"/>
          </p:nvPr>
        </p:nvSpPr>
        <p:spPr>
          <a:xfrm>
            <a:off x="5266267" y="4978400"/>
            <a:ext cx="6519333" cy="558801"/>
          </a:xfrm>
          <a:noFill/>
          <a:ln>
            <a:noFill/>
          </a:ln>
        </p:spPr>
        <p:txBody>
          <a:bodyPr/>
          <a:lstStyle>
            <a:lvl1pPr marL="0" indent="0">
              <a:lnSpc>
                <a:spcPct val="70000"/>
              </a:lnSpc>
              <a:buNone/>
              <a:defRPr sz="3733" b="1" i="0">
                <a:ln>
                  <a:noFill/>
                </a:ln>
                <a:solidFill>
                  <a:srgbClr val="8C8A8E"/>
                </a:solidFill>
                <a:latin typeface="Helvetica"/>
                <a:cs typeface="Helvetica"/>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Name Goes Here</a:t>
            </a:r>
          </a:p>
        </p:txBody>
      </p:sp>
      <p:cxnSp>
        <p:nvCxnSpPr>
          <p:cNvPr id="8" name="Straight Connector 7"/>
          <p:cNvCxnSpPr/>
          <p:nvPr/>
        </p:nvCxnSpPr>
        <p:spPr>
          <a:xfrm>
            <a:off x="4792133"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5266267" y="5537201"/>
            <a:ext cx="6519333" cy="558801"/>
          </a:xfrm>
          <a:noFill/>
          <a:ln>
            <a:noFill/>
          </a:ln>
        </p:spPr>
        <p:txBody>
          <a:bodyPr/>
          <a:lstStyle>
            <a:lvl1pPr marL="0" indent="0">
              <a:lnSpc>
                <a:spcPct val="70000"/>
              </a:lnSpc>
              <a:buNone/>
              <a:defRPr sz="3733" b="0" i="0" baseline="0">
                <a:ln>
                  <a:noFill/>
                </a:ln>
                <a:solidFill>
                  <a:srgbClr val="8C8A8E"/>
                </a:solidFill>
                <a:latin typeface="Helvetica Light"/>
                <a:cs typeface="Helvetica Light"/>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Presenter Title</a:t>
            </a:r>
          </a:p>
        </p:txBody>
      </p:sp>
      <p:sp>
        <p:nvSpPr>
          <p:cNvPr id="11" name="Content Placeholder 3"/>
          <p:cNvSpPr>
            <a:spLocks noGrp="1"/>
          </p:cNvSpPr>
          <p:nvPr>
            <p:ph sz="half" idx="11" hasCustomPrompt="1"/>
          </p:nvPr>
        </p:nvSpPr>
        <p:spPr>
          <a:xfrm>
            <a:off x="5266267" y="6096002"/>
            <a:ext cx="6519333" cy="558801"/>
          </a:xfrm>
          <a:noFill/>
          <a:ln>
            <a:noFill/>
          </a:ln>
        </p:spPr>
        <p:txBody>
          <a:bodyPr/>
          <a:lstStyle>
            <a:lvl1pPr marL="0" indent="0">
              <a:lnSpc>
                <a:spcPct val="70000"/>
              </a:lnSpc>
              <a:buNone/>
              <a:defRPr sz="3733" b="0" i="0">
                <a:ln>
                  <a:noFill/>
                </a:ln>
                <a:solidFill>
                  <a:srgbClr val="8C8A8E"/>
                </a:solidFill>
                <a:latin typeface="Helvetica Light"/>
                <a:cs typeface="Helvetica Light"/>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Presenter Contact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828870"/>
            <a:ext cx="4792133" cy="2009924"/>
          </a:xfrm>
          <a:prstGeom prst="rect">
            <a:avLst/>
          </a:prstGeom>
        </p:spPr>
      </p:pic>
    </p:spTree>
    <p:extLst>
      <p:ext uri="{BB962C8B-B14F-4D97-AF65-F5344CB8AC3E}">
        <p14:creationId xmlns:p14="http://schemas.microsoft.com/office/powerpoint/2010/main" val="58346751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66267" y="990600"/>
            <a:ext cx="6519333" cy="4876800"/>
          </a:xfrm>
        </p:spPr>
        <p:txBody>
          <a:bodyPr/>
          <a:lstStyle>
            <a:lvl1pPr algn="l">
              <a:defRPr b="0" i="0">
                <a:solidFill>
                  <a:srgbClr val="3186C7"/>
                </a:solidFill>
                <a:latin typeface="Helvetica Light"/>
                <a:cs typeface="Helvetica Light"/>
              </a:defRPr>
            </a:lvl1pPr>
          </a:lstStyle>
          <a:p>
            <a:r>
              <a:rPr lang="en-US" dirty="0"/>
              <a:t>Title Goes Here</a:t>
            </a:r>
          </a:p>
        </p:txBody>
      </p:sp>
      <p:cxnSp>
        <p:nvCxnSpPr>
          <p:cNvPr id="8" name="Straight Connector 7"/>
          <p:cNvCxnSpPr/>
          <p:nvPr/>
        </p:nvCxnSpPr>
        <p:spPr>
          <a:xfrm>
            <a:off x="4792133"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897467" y="1799167"/>
            <a:ext cx="3259667" cy="3259667"/>
          </a:xfrm>
        </p:spPr>
        <p:txBody>
          <a:bodyPr/>
          <a:lstStyle/>
          <a:p>
            <a:r>
              <a:rPr lang="en-US"/>
              <a:t>Click icon to add picture</a:t>
            </a:r>
            <a:endParaRPr lang="en-US" dirty="0"/>
          </a:p>
        </p:txBody>
      </p:sp>
    </p:spTree>
    <p:extLst>
      <p:ext uri="{BB962C8B-B14F-4D97-AF65-F5344CB8AC3E}">
        <p14:creationId xmlns:p14="http://schemas.microsoft.com/office/powerpoint/2010/main" val="193889649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02267"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642533" y="990600"/>
            <a:ext cx="10041467" cy="487680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86641148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cxnSp>
        <p:nvCxnSpPr>
          <p:cNvPr id="8" name="Straight Connector 7"/>
          <p:cNvCxnSpPr/>
          <p:nvPr/>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nchor="b">
            <a:normAutofit/>
          </a:bodyPr>
          <a:lstStyle>
            <a:lvl1pPr algn="l">
              <a:defRPr sz="32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188484369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24933" y="4809067"/>
            <a:ext cx="11260667" cy="1278467"/>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31946726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86933"/>
            <a:ext cx="2709333" cy="4580467"/>
          </a:xfrm>
        </p:spPr>
        <p:txBody>
          <a:bodyPr/>
          <a:lstStyle>
            <a:lvl1pPr marL="0" indent="0">
              <a:buNone/>
              <a:defRPr sz="3733">
                <a:solidFill>
                  <a:srgbClr val="3186C7"/>
                </a:solidFill>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Single Title Here</a:t>
            </a:r>
          </a:p>
        </p:txBody>
      </p:sp>
      <p:cxnSp>
        <p:nvCxnSpPr>
          <p:cNvPr id="8" name="Straight Connector 7"/>
          <p:cNvCxnSpPr/>
          <p:nvPr/>
        </p:nvCxnSpPr>
        <p:spPr>
          <a:xfrm>
            <a:off x="3657600"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50565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1286934"/>
            <a:ext cx="2709333" cy="2048933"/>
          </a:xfrm>
        </p:spPr>
        <p:txBody>
          <a:bodyPr/>
          <a:lstStyle>
            <a:lvl1pPr marL="0" indent="0">
              <a:buNone/>
              <a:defRPr sz="3733">
                <a:solidFill>
                  <a:srgbClr val="3186C7"/>
                </a:solidFill>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Title</a:t>
            </a:r>
          </a:p>
        </p:txBody>
      </p:sp>
      <p:cxnSp>
        <p:nvCxnSpPr>
          <p:cNvPr id="8" name="Straight Connector 7"/>
          <p:cNvCxnSpPr/>
          <p:nvPr/>
        </p:nvCxnSpPr>
        <p:spPr>
          <a:xfrm>
            <a:off x="3657600"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609600" y="3556000"/>
            <a:ext cx="2709333" cy="2048933"/>
          </a:xfrm>
        </p:spPr>
        <p:txBody>
          <a:bodyPr/>
          <a:lstStyle>
            <a:lvl1pPr marL="0" indent="0">
              <a:buNone/>
              <a:defRPr sz="3733">
                <a:solidFill>
                  <a:srgbClr val="8C8A8E"/>
                </a:solidFill>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Subtitle</a:t>
            </a:r>
          </a:p>
        </p:txBody>
      </p:sp>
    </p:spTree>
    <p:extLst>
      <p:ext uri="{BB962C8B-B14F-4D97-AF65-F5344CB8AC3E}">
        <p14:creationId xmlns:p14="http://schemas.microsoft.com/office/powerpoint/2010/main" val="166698474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x">
  <p:cSld name="Title &amp; Bullets dark blue &amp; logo on left">
    <p:bg>
      <p:bgPr>
        <a:solidFill>
          <a:srgbClr val="15304E"/>
        </a:solid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450851" y="57149"/>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
        <p:nvSpPr>
          <p:cNvPr id="30" name="Shape 30"/>
          <p:cNvSpPr>
            <a:spLocks noGrp="1"/>
          </p:cNvSpPr>
          <p:nvPr>
            <p:ph type="body" idx="1"/>
          </p:nvPr>
        </p:nvSpPr>
        <p:spPr>
          <a:xfrm>
            <a:off x="438152" y="2006600"/>
            <a:ext cx="5395963" cy="4648200"/>
          </a:xfrm>
          <a:prstGeom prst="rect">
            <a:avLst/>
          </a:prstGeom>
        </p:spPr>
        <p:txBody>
          <a:bodyPr/>
          <a:lstStyle>
            <a:lvl1pPr marL="190479" indent="-184130">
              <a:buSzPct val="33000"/>
              <a:buChar char="■"/>
              <a:defRPr sz="2251"/>
            </a:lvl1pPr>
            <a:lvl2pPr marL="525038" indent="-207573">
              <a:spcBef>
                <a:spcPts val="1351"/>
              </a:spcBef>
              <a:buSzPct val="100000"/>
              <a:buChar char="-"/>
              <a:defRPr sz="2251"/>
            </a:lvl2pPr>
            <a:lvl3pPr marL="842503" indent="-207573">
              <a:spcBef>
                <a:spcPts val="1400"/>
              </a:spcBef>
              <a:buSzPct val="75000"/>
              <a:buChar char="•"/>
              <a:defRPr sz="2251"/>
            </a:lvl3pPr>
            <a:lvl4pPr marL="1135546" indent="-183153">
              <a:spcBef>
                <a:spcPts val="1000"/>
              </a:spcBef>
              <a:buSzPct val="75000"/>
              <a:buChar char="•"/>
              <a:defRPr sz="2251"/>
            </a:lvl4pPr>
            <a:lvl5pPr marL="1416381" indent="-146523">
              <a:spcBef>
                <a:spcPts val="600"/>
              </a:spcBef>
              <a:buSzPct val="75000"/>
              <a:buChar char="•"/>
              <a:defRPr sz="2251"/>
            </a:lvl5pPr>
          </a:lstStyle>
          <a:p>
            <a:pPr lvl="0">
              <a:defRPr sz="1800">
                <a:solidFill>
                  <a:srgbClr val="000000"/>
                </a:solidFill>
              </a:defRPr>
            </a:pPr>
            <a:r>
              <a:rPr sz="2251">
                <a:solidFill>
                  <a:srgbClr val="FFFFFF"/>
                </a:solidFill>
              </a:rPr>
              <a:t>Body Level One</a:t>
            </a:r>
          </a:p>
          <a:p>
            <a:pPr lvl="1">
              <a:defRPr sz="1800">
                <a:solidFill>
                  <a:srgbClr val="000000"/>
                </a:solidFill>
              </a:defRPr>
            </a:pPr>
            <a:r>
              <a:rPr sz="2251">
                <a:solidFill>
                  <a:srgbClr val="FFFFFF"/>
                </a:solidFill>
              </a:rPr>
              <a:t>Body Level Two</a:t>
            </a:r>
          </a:p>
          <a:p>
            <a:pPr lvl="2">
              <a:defRPr sz="1800">
                <a:solidFill>
                  <a:srgbClr val="000000"/>
                </a:solidFill>
              </a:defRPr>
            </a:pPr>
            <a:r>
              <a:rPr sz="2251">
                <a:solidFill>
                  <a:srgbClr val="FFFFFF"/>
                </a:solidFill>
              </a:rPr>
              <a:t>Body Level Three</a:t>
            </a:r>
          </a:p>
          <a:p>
            <a:pPr lvl="3">
              <a:defRPr sz="1800">
                <a:solidFill>
                  <a:srgbClr val="000000"/>
                </a:solidFill>
              </a:defRPr>
            </a:pPr>
            <a:r>
              <a:rPr sz="2251">
                <a:solidFill>
                  <a:srgbClr val="FFFFFF"/>
                </a:solidFill>
              </a:rPr>
              <a:t>Body Level Four</a:t>
            </a:r>
          </a:p>
          <a:p>
            <a:pPr lvl="4">
              <a:defRPr sz="1800">
                <a:solidFill>
                  <a:srgbClr val="000000"/>
                </a:solidFill>
              </a:defRPr>
            </a:pPr>
            <a:r>
              <a:rPr sz="2251">
                <a:solidFill>
                  <a:srgbClr val="FFFFFF"/>
                </a:solidFill>
              </a:rPr>
              <a:t>Body Level Five</a:t>
            </a:r>
          </a:p>
        </p:txBody>
      </p:sp>
      <p:pic>
        <p:nvPicPr>
          <p:cNvPr id="31" name="logo-for-Photo-BKGD.png"/>
          <p:cNvPicPr/>
          <p:nvPr/>
        </p:nvPicPr>
        <p:blipFill>
          <a:blip r:embed="rId2"/>
          <a:stretch>
            <a:fillRect/>
          </a:stretch>
        </p:blipFill>
        <p:spPr>
          <a:xfrm>
            <a:off x="466725" y="6146800"/>
            <a:ext cx="2762251" cy="254000"/>
          </a:xfrm>
          <a:prstGeom prst="rect">
            <a:avLst/>
          </a:prstGeom>
          <a:ln w="12700">
            <a:miter lim="400000"/>
          </a:ln>
        </p:spPr>
      </p:pic>
    </p:spTree>
    <p:extLst>
      <p:ext uri="{BB962C8B-B14F-4D97-AF65-F5344CB8AC3E}">
        <p14:creationId xmlns:p14="http://schemas.microsoft.com/office/powerpoint/2010/main" val="3656563272"/>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A0F00B52-18B2-40C3-AC8F-F88FE0173722}" type="datetimeFigureOut">
              <a:rPr lang="ko-KR" altLang="en-US" smtClean="0"/>
              <a:t>2019-06-18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2044D34-6EC2-42A2-9C8C-7FE3CC02C1BB}" type="slidenum">
              <a:rPr lang="ko-KR" altLang="en-US" smtClean="0"/>
              <a:t>‹#›</a:t>
            </a:fld>
            <a:endParaRPr lang="ko-KR" altLang="en-US"/>
          </a:p>
        </p:txBody>
      </p:sp>
    </p:spTree>
    <p:extLst>
      <p:ext uri="{BB962C8B-B14F-4D97-AF65-F5344CB8AC3E}">
        <p14:creationId xmlns:p14="http://schemas.microsoft.com/office/powerpoint/2010/main" val="110834548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A0F00B52-18B2-40C3-AC8F-F88FE0173722}" type="datetimeFigureOut">
              <a:rPr lang="ko-KR" altLang="en-US" smtClean="0"/>
              <a:t>2019-06-18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2044D34-6EC2-42A2-9C8C-7FE3CC02C1BB}" type="slidenum">
              <a:rPr lang="ko-KR" altLang="en-US" smtClean="0"/>
              <a:t>‹#›</a:t>
            </a:fld>
            <a:endParaRPr lang="ko-KR" altLang="en-US"/>
          </a:p>
        </p:txBody>
      </p:sp>
    </p:spTree>
    <p:extLst>
      <p:ext uri="{BB962C8B-B14F-4D97-AF65-F5344CB8AC3E}">
        <p14:creationId xmlns:p14="http://schemas.microsoft.com/office/powerpoint/2010/main" val="357638928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7385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1" y="1"/>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44" latinLnBrk="0">
              <a:lnSpc>
                <a:spcPct val="90000"/>
              </a:lnSpc>
              <a:spcBef>
                <a:spcPts val="600"/>
              </a:spcBef>
            </a:pPr>
            <a:endParaRPr lang="en-US" sz="2000" dirty="0" err="1">
              <a:solidFill>
                <a:prstClr val="white"/>
              </a:solidFill>
            </a:endParaRPr>
          </a:p>
        </p:txBody>
      </p:sp>
      <p:sp>
        <p:nvSpPr>
          <p:cNvPr id="4" name="Rectangle 3"/>
          <p:cNvSpPr/>
          <p:nvPr userDrawn="1"/>
        </p:nvSpPr>
        <p:spPr>
          <a:xfrm>
            <a:off x="1" y="1"/>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44" latinLnBrk="0">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66960235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9" name="Subtitle 2"/>
          <p:cNvSpPr txBox="1">
            <a:spLocks/>
          </p:cNvSpPr>
          <p:nvPr/>
        </p:nvSpPr>
        <p:spPr>
          <a:xfrm>
            <a:off x="8738733" y="2685052"/>
            <a:ext cx="2241224" cy="2355337"/>
          </a:xfrm>
          <a:prstGeom prst="rect">
            <a:avLst/>
          </a:prstGeom>
        </p:spPr>
        <p:txBody>
          <a:bodyPr vert="horz" lIns="91396" tIns="45699" rIns="91396" bIns="45699"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a:t>Click to edit Master subtitle style</a:t>
            </a:r>
          </a:p>
        </p:txBody>
      </p:sp>
      <p:sp>
        <p:nvSpPr>
          <p:cNvPr id="13" name="Title 1"/>
          <p:cNvSpPr txBox="1">
            <a:spLocks/>
          </p:cNvSpPr>
          <p:nvPr/>
        </p:nvSpPr>
        <p:spPr>
          <a:xfrm>
            <a:off x="193272" y="3376352"/>
            <a:ext cx="8409867" cy="1692617"/>
          </a:xfrm>
          <a:prstGeom prst="rect">
            <a:avLst/>
          </a:prstGeom>
          <a:solidFill>
            <a:srgbClr val="007233"/>
          </a:solidFill>
          <a:effectLst/>
        </p:spPr>
        <p:txBody>
          <a:bodyPr vert="horz" lIns="137141" tIns="137141" rIns="91396" bIns="13714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p:nvSpPr>
        <p:spPr bwMode="auto">
          <a:xfrm>
            <a:off x="8682792" y="3374967"/>
            <a:ext cx="3257419" cy="1694323"/>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2" tIns="45697" rIns="91392" bIns="45697" numCol="1" rtlCol="0" anchor="ctr" anchorCtr="0" compatLnSpc="1">
            <a:prstTxWarp prst="textNoShape">
              <a:avLst/>
            </a:prstTxWarp>
          </a:bodyPr>
          <a:lstStyle/>
          <a:p>
            <a:pPr algn="ctr" defTabSz="913682"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60" y="4821404"/>
            <a:ext cx="740345" cy="218985"/>
          </a:xfrm>
          <a:prstGeom prst="rect">
            <a:avLst/>
          </a:prstGeom>
        </p:spPr>
      </p:pic>
      <p:sp>
        <p:nvSpPr>
          <p:cNvPr id="16" name="Text Placeholder 10"/>
          <p:cNvSpPr>
            <a:spLocks noGrp="1"/>
          </p:cNvSpPr>
          <p:nvPr>
            <p:ph type="body" sz="quarter" idx="10" hasCustomPrompt="1"/>
          </p:nvPr>
        </p:nvSpPr>
        <p:spPr>
          <a:xfrm>
            <a:off x="292102" y="3466409"/>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2" y="5132437"/>
            <a:ext cx="8409867" cy="1460779"/>
          </a:xfrm>
          <a:prstGeom prst="rect">
            <a:avLst/>
          </a:prstGeom>
        </p:spPr>
        <p:txBody>
          <a:bodyPr lIns="137160" tIns="137160" rIns="137160" bIns="137160" anchor="b" anchorCtr="0">
            <a:normAutofit/>
          </a:bodyPr>
          <a:lstStyle>
            <a:lvl1pPr marL="0" indent="0" algn="l" defTabSz="913948"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91" indent="0" algn="ctr">
              <a:buNone/>
              <a:defRPr>
                <a:solidFill>
                  <a:schemeClr val="tx1">
                    <a:tint val="75000"/>
                  </a:schemeClr>
                </a:solidFill>
              </a:defRPr>
            </a:lvl2pPr>
            <a:lvl3pPr marL="913982" indent="0" algn="ctr">
              <a:buNone/>
              <a:defRPr>
                <a:solidFill>
                  <a:schemeClr val="tx1">
                    <a:tint val="75000"/>
                  </a:schemeClr>
                </a:solidFill>
              </a:defRPr>
            </a:lvl3pPr>
            <a:lvl4pPr marL="1370975" indent="0" algn="ctr">
              <a:buNone/>
              <a:defRPr>
                <a:solidFill>
                  <a:schemeClr val="tx1">
                    <a:tint val="75000"/>
                  </a:schemeClr>
                </a:solidFill>
              </a:defRPr>
            </a:lvl4pPr>
            <a:lvl5pPr marL="1827968" indent="0" algn="ctr">
              <a:buNone/>
              <a:defRPr>
                <a:solidFill>
                  <a:schemeClr val="tx1">
                    <a:tint val="75000"/>
                  </a:schemeClr>
                </a:solidFill>
              </a:defRPr>
            </a:lvl5pPr>
            <a:lvl6pPr marL="2284959" indent="0" algn="ctr">
              <a:buNone/>
              <a:defRPr>
                <a:solidFill>
                  <a:schemeClr val="tx1">
                    <a:tint val="75000"/>
                  </a:schemeClr>
                </a:solidFill>
              </a:defRPr>
            </a:lvl6pPr>
            <a:lvl7pPr marL="2741951" indent="0" algn="ctr">
              <a:buNone/>
              <a:defRPr>
                <a:solidFill>
                  <a:schemeClr val="tx1">
                    <a:tint val="75000"/>
                  </a:schemeClr>
                </a:solidFill>
              </a:defRPr>
            </a:lvl7pPr>
            <a:lvl8pPr marL="3198943" indent="0" algn="ctr">
              <a:buNone/>
              <a:defRPr>
                <a:solidFill>
                  <a:schemeClr val="tx1">
                    <a:tint val="75000"/>
                  </a:schemeClr>
                </a:solidFill>
              </a:defRPr>
            </a:lvl8pPr>
            <a:lvl9pPr marL="3655938" indent="0" algn="ctr">
              <a:buNone/>
              <a:defRPr>
                <a:solidFill>
                  <a:schemeClr val="tx1">
                    <a:tint val="75000"/>
                  </a:schemeClr>
                </a:solidFill>
              </a:defRPr>
            </a:lvl9pPr>
          </a:lstStyle>
          <a:p>
            <a:r>
              <a:rPr lang="en-US"/>
              <a:t>Click to edit Master subtitle style</a:t>
            </a:r>
            <a:endParaRPr lang="en-US" dirty="0"/>
          </a:p>
        </p:txBody>
      </p:sp>
      <p:sp>
        <p:nvSpPr>
          <p:cNvPr id="10" name="TextBox 9"/>
          <p:cNvSpPr txBox="1"/>
          <p:nvPr/>
        </p:nvSpPr>
        <p:spPr>
          <a:xfrm>
            <a:off x="193271" y="164179"/>
            <a:ext cx="3691467"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42551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990991"/>
          </a:xfrm>
          <a:prstGeom prst="rect">
            <a:avLst/>
          </a:prstGeo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990991"/>
          </a:xfrm>
          <a:prstGeom prst="rect">
            <a:avLst/>
          </a:prstGeom>
        </p:spPr>
        <p:txBody>
          <a:bodyPr wrap="square">
            <a:spAutoFit/>
          </a:bodyPr>
          <a:lstStyle>
            <a:lvl1pPr marL="281700" indent="-281700">
              <a:spcBef>
                <a:spcPts val="1200"/>
              </a:spcBef>
              <a:buClr>
                <a:schemeClr val="tx1"/>
              </a:buClr>
              <a:buFont typeface="Wingdings" panose="05000000000000000000" pitchFamily="2" charset="2"/>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25049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4577166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862059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73661569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6501600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294140305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85156370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03120386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61194220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521161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93297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3598907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54354314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8668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96821321"/>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970033473"/>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715866076"/>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10033646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12970493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3838675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2656342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3008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63227887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823869112"/>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2123942624"/>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2984690869"/>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122294266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119362089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249410769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a:gradFill>
                  <a:gsLst>
                    <a:gs pos="0">
                      <a:srgbClr val="292929"/>
                    </a:gs>
                    <a:gs pos="100000">
                      <a:srgbClr val="292929"/>
                    </a:gs>
                  </a:gsLst>
                  <a:lin ang="5400000" scaled="0"/>
                </a:gradFill>
                <a:cs typeface="Segoe UI" pitchFamily="34" charset="0"/>
              </a:rPr>
              <a:t>© 201</a:t>
            </a:r>
            <a:r>
              <a:rPr lang="en-US" altLang="zh-CN" sz="700">
                <a:gradFill>
                  <a:gsLst>
                    <a:gs pos="0">
                      <a:srgbClr val="292929"/>
                    </a:gs>
                    <a:gs pos="100000">
                      <a:srgbClr val="292929"/>
                    </a:gs>
                  </a:gsLst>
                  <a:lin ang="5400000" scaled="0"/>
                </a:gradFill>
                <a:cs typeface="Segoe UI" pitchFamily="34" charset="0"/>
              </a:rPr>
              <a:t>6</a:t>
            </a:r>
            <a:r>
              <a:rPr lang="en-US" sz="70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40697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2892826"/>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610601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4168778"/>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4926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chemeClr val="bg1"/>
                </a:solidFill>
                <a:latin typeface="Segoe UI Light" panose="020B0502040204020203" pitchFamily="34" charset="0"/>
              </a:rPr>
              <a:t>Microsoft Azure for Research </a:t>
            </a:r>
          </a:p>
          <a:p>
            <a:r>
              <a:rPr lang="en-US" sz="2400" dirty="0">
                <a:solidFill>
                  <a:schemeClr val="bg1"/>
                </a:solidFill>
              </a:rPr>
              <a:t>Accelerate the Speed of Scientific Discovery </a:t>
            </a:r>
          </a:p>
          <a:p>
            <a:pPr>
              <a:lnSpc>
                <a:spcPct val="90000"/>
              </a:lnSpc>
              <a:spcBef>
                <a:spcPct val="20000"/>
              </a:spcBef>
              <a:buClr>
                <a:srgbClr val="4E90CD"/>
              </a:buClr>
              <a:buSzPct val="120000"/>
            </a:pPr>
            <a:endParaRPr lang="en-US" sz="3200" dirty="0" err="1">
              <a:solidFill>
                <a:schemeClr val="bg1"/>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a:t>
            </a:r>
            <a:r>
              <a:rPr lang="en-US" sz="2000"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kern="1600" baseline="300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latin typeface="Segoe UI" panose="020B0502040204020203" pitchFamily="34" charset="0"/>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311489522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Shape 11"/>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Shape 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6425639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4237456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5063182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Shape 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345397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765082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Shape 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2627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Shape 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2982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7" name="Shape 3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Shape 3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Shape 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Shape 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233056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282821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Shape 46"/>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Shape 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6754395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22818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38200" y="365125"/>
            <a:ext cx="10515600" cy="13256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867"/>
            </a:lvl2pPr>
            <a:lvl3pPr lvl="2" indent="0" rtl="0">
              <a:spcBef>
                <a:spcPts val="0"/>
              </a:spcBef>
              <a:spcAft>
                <a:spcPts val="0"/>
              </a:spcAft>
              <a:buSzPts val="1100"/>
              <a:buNone/>
              <a:defRPr sz="1867"/>
            </a:lvl3pPr>
            <a:lvl4pPr lvl="3" indent="0" rtl="0">
              <a:spcBef>
                <a:spcPts val="0"/>
              </a:spcBef>
              <a:spcAft>
                <a:spcPts val="0"/>
              </a:spcAft>
              <a:buSzPts val="1100"/>
              <a:buNone/>
              <a:defRPr sz="1867"/>
            </a:lvl4pPr>
            <a:lvl5pPr lvl="4" indent="0" rtl="0">
              <a:spcBef>
                <a:spcPts val="0"/>
              </a:spcBef>
              <a:spcAft>
                <a:spcPts val="0"/>
              </a:spcAft>
              <a:buSzPts val="1100"/>
              <a:buNone/>
              <a:defRPr sz="1867"/>
            </a:lvl5pPr>
            <a:lvl6pPr lvl="5" indent="0" rtl="0">
              <a:spcBef>
                <a:spcPts val="0"/>
              </a:spcBef>
              <a:spcAft>
                <a:spcPts val="0"/>
              </a:spcAft>
              <a:buSzPts val="1100"/>
              <a:buNone/>
              <a:defRPr sz="1867"/>
            </a:lvl6pPr>
            <a:lvl7pPr lvl="6" indent="0" rtl="0">
              <a:spcBef>
                <a:spcPts val="0"/>
              </a:spcBef>
              <a:spcAft>
                <a:spcPts val="0"/>
              </a:spcAft>
              <a:buSzPts val="1100"/>
              <a:buNone/>
              <a:defRPr sz="1867"/>
            </a:lvl7pPr>
            <a:lvl8pPr lvl="7" indent="0" rtl="0">
              <a:spcBef>
                <a:spcPts val="0"/>
              </a:spcBef>
              <a:spcAft>
                <a:spcPts val="0"/>
              </a:spcAft>
              <a:buSzPts val="1100"/>
              <a:buNone/>
              <a:defRPr sz="1867"/>
            </a:lvl8pPr>
            <a:lvl9pPr lvl="8" indent="0" rtl="0">
              <a:spcBef>
                <a:spcPts val="0"/>
              </a:spcBef>
              <a:spcAft>
                <a:spcPts val="0"/>
              </a:spcAft>
              <a:buSzPts val="1100"/>
              <a:buNone/>
              <a:defRPr sz="1867"/>
            </a:lvl9pPr>
          </a:lstStyle>
          <a:p>
            <a:endParaRPr/>
          </a:p>
        </p:txBody>
      </p:sp>
      <p:sp>
        <p:nvSpPr>
          <p:cNvPr id="52" name="Shape 52"/>
          <p:cNvSpPr txBox="1">
            <a:spLocks noGrp="1"/>
          </p:cNvSpPr>
          <p:nvPr>
            <p:ph type="body" idx="1"/>
          </p:nvPr>
        </p:nvSpPr>
        <p:spPr>
          <a:xfrm>
            <a:off x="838200" y="1825625"/>
            <a:ext cx="10515600" cy="4351200"/>
          </a:xfrm>
          <a:prstGeom prst="rect">
            <a:avLst/>
          </a:prstGeom>
          <a:noFill/>
          <a:ln>
            <a:noFill/>
          </a:ln>
        </p:spPr>
        <p:txBody>
          <a:bodyPr spcFirstLastPara="1" wrap="square" lIns="68575" tIns="68575" rIns="68575" bIns="68575" anchor="t" anchorCtr="0"/>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L="1219170" marR="0" lvl="1" indent="-457189" algn="l" rtl="0">
              <a:lnSpc>
                <a:spcPct val="90000"/>
              </a:lnSpc>
              <a:spcBef>
                <a:spcPts val="21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21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2133"/>
              </a:spcBef>
              <a:spcAft>
                <a:spcPts val="2133"/>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838200" y="6356351"/>
            <a:ext cx="2743200" cy="365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659660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58" name="Shape 58"/>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4244788968"/>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38200" y="365125"/>
            <a:ext cx="10515600" cy="1325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28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2800"/>
              <a:buNone/>
              <a:defRPr sz="1867"/>
            </a:lvl2pPr>
            <a:lvl3pPr lvl="2" indent="0" rtl="0">
              <a:spcBef>
                <a:spcPts val="0"/>
              </a:spcBef>
              <a:spcAft>
                <a:spcPts val="0"/>
              </a:spcAft>
              <a:buSzPts val="2800"/>
              <a:buNone/>
              <a:defRPr sz="1867"/>
            </a:lvl3pPr>
            <a:lvl4pPr lvl="3" indent="0" rtl="0">
              <a:spcBef>
                <a:spcPts val="0"/>
              </a:spcBef>
              <a:spcAft>
                <a:spcPts val="0"/>
              </a:spcAft>
              <a:buSzPts val="2800"/>
              <a:buNone/>
              <a:defRPr sz="1867"/>
            </a:lvl4pPr>
            <a:lvl5pPr lvl="4" indent="0" rtl="0">
              <a:spcBef>
                <a:spcPts val="0"/>
              </a:spcBef>
              <a:spcAft>
                <a:spcPts val="0"/>
              </a:spcAft>
              <a:buSzPts val="2800"/>
              <a:buNone/>
              <a:defRPr sz="1867"/>
            </a:lvl5pPr>
            <a:lvl6pPr lvl="5" indent="0" rtl="0">
              <a:spcBef>
                <a:spcPts val="0"/>
              </a:spcBef>
              <a:spcAft>
                <a:spcPts val="0"/>
              </a:spcAft>
              <a:buSzPts val="2800"/>
              <a:buNone/>
              <a:defRPr sz="1867"/>
            </a:lvl6pPr>
            <a:lvl7pPr lvl="6" indent="0" rtl="0">
              <a:spcBef>
                <a:spcPts val="0"/>
              </a:spcBef>
              <a:spcAft>
                <a:spcPts val="0"/>
              </a:spcAft>
              <a:buSzPts val="2800"/>
              <a:buNone/>
              <a:defRPr sz="1867"/>
            </a:lvl7pPr>
            <a:lvl8pPr lvl="7" indent="0" rtl="0">
              <a:spcBef>
                <a:spcPts val="0"/>
              </a:spcBef>
              <a:spcAft>
                <a:spcPts val="0"/>
              </a:spcAft>
              <a:buSzPts val="2800"/>
              <a:buNone/>
              <a:defRPr sz="1867"/>
            </a:lvl8pPr>
            <a:lvl9pPr lvl="8" indent="0" rtl="0">
              <a:spcBef>
                <a:spcPts val="0"/>
              </a:spcBef>
              <a:spcAft>
                <a:spcPts val="0"/>
              </a:spcAft>
              <a:buSzPts val="2800"/>
              <a:buNone/>
              <a:defRPr sz="1867"/>
            </a:lvl9pPr>
          </a:lstStyle>
          <a:p>
            <a:endParaRPr/>
          </a:p>
        </p:txBody>
      </p:sp>
      <p:sp>
        <p:nvSpPr>
          <p:cNvPr id="61" name="Shape 61"/>
          <p:cNvSpPr txBox="1">
            <a:spLocks noGrp="1"/>
          </p:cNvSpPr>
          <p:nvPr>
            <p:ph type="body" idx="1"/>
          </p:nvPr>
        </p:nvSpPr>
        <p:spPr>
          <a:xfrm>
            <a:off x="838200" y="1825625"/>
            <a:ext cx="5181600" cy="4351200"/>
          </a:xfrm>
          <a:prstGeom prst="rect">
            <a:avLst/>
          </a:prstGeom>
          <a:noFill/>
          <a:ln>
            <a:noFill/>
          </a:ln>
        </p:spPr>
        <p:txBody>
          <a:bodyPr spcFirstLastPara="1" wrap="square" lIns="91425" tIns="91425" rIns="91425" bIns="91425" anchor="t" anchorCtr="0"/>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L="1219170" marR="0" lvl="1" indent="-457189" algn="l" rtl="0">
              <a:lnSpc>
                <a:spcPct val="90000"/>
              </a:lnSpc>
              <a:spcBef>
                <a:spcPts val="21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21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2133"/>
              </a:spcBef>
              <a:spcAft>
                <a:spcPts val="2133"/>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6172200" y="1825625"/>
            <a:ext cx="5181600" cy="4351200"/>
          </a:xfrm>
          <a:prstGeom prst="rect">
            <a:avLst/>
          </a:prstGeom>
          <a:noFill/>
          <a:ln>
            <a:noFill/>
          </a:ln>
        </p:spPr>
        <p:txBody>
          <a:bodyPr spcFirstLastPara="1" wrap="square" lIns="91425" tIns="91425" rIns="91425" bIns="91425" anchor="t" anchorCtr="0"/>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L="1219170" marR="0" lvl="1" indent="-457189" algn="l" rtl="0">
              <a:lnSpc>
                <a:spcPct val="90000"/>
              </a:lnSpc>
              <a:spcBef>
                <a:spcPts val="21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21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21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2133"/>
              </a:spcBef>
              <a:spcAft>
                <a:spcPts val="2133"/>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838200" y="6356351"/>
            <a:ext cx="2743200" cy="365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189" marR="0" lvl="1"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ftr" idx="11"/>
          </p:nvPr>
        </p:nvSpPr>
        <p:spPr>
          <a:xfrm>
            <a:off x="4038600" y="6356351"/>
            <a:ext cx="4114800" cy="3652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189" marR="0" lvl="1"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spcAft>
                <a:spcPts val="0"/>
              </a:spcAft>
              <a:buSzPts val="1400"/>
              <a:buNone/>
              <a:defRPr sz="1867"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007131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Title - Top 1">
  <p:cSld name="Title - Top 1">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68" name="Shape 68"/>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309105320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Title - Top 2">
  <p:cSld name="Title - Top 2">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71" name="Shape 71"/>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407002076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Title - Top 3">
  <p:cSld name="Title - Top 3">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74" name="Shape 74"/>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29336356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238194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662204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763084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301260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664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1463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9129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5520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762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987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6310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2850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75118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189607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695437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0439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6957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9782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33922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40579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944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581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43999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5199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91215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31014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38" y="107577"/>
            <a:ext cx="11681694" cy="1228079"/>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2" y="6319464"/>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6/18/2019</a:t>
            </a:fld>
            <a:endParaRPr lang="en-US"/>
          </a:p>
        </p:txBody>
      </p:sp>
      <p:sp>
        <p:nvSpPr>
          <p:cNvPr id="8" name="Slide Number Placeholder 5"/>
          <p:cNvSpPr>
            <a:spLocks noGrp="1"/>
          </p:cNvSpPr>
          <p:nvPr>
            <p:ph type="sldNum" sz="quarter" idx="4"/>
          </p:nvPr>
        </p:nvSpPr>
        <p:spPr>
          <a:xfrm>
            <a:off x="8824954" y="6319464"/>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38" y="1601997"/>
            <a:ext cx="11681694" cy="1901648"/>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46978909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962948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6398350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69145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215321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ko-KR"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212103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ko-KR"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8248894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ko-KR"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949698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4615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931314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099646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679965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solidFill>
                  <a:prstClr val="black">
                    <a:tint val="75000"/>
                  </a:prstClr>
                </a:solidFill>
              </a:rPr>
              <a:pPr/>
              <a:t>2019-06-18</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693837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31323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1"/>
            <a:ext cx="1527455" cy="651744"/>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228602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313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389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10569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05141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180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52525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9135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44353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64501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73573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69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5651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23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a:stretch>
            <a:fillRect/>
          </a:stretch>
        </p:blipFill>
        <p:spPr>
          <a:xfrm>
            <a:off x="1" y="1009"/>
            <a:ext cx="12191998" cy="6855982"/>
          </a:xfrm>
          <a:prstGeom prst="rect">
            <a:avLst/>
          </a:prstGeom>
        </p:spPr>
      </p:pic>
    </p:spTree>
    <p:extLst>
      <p:ext uri="{BB962C8B-B14F-4D97-AF65-F5344CB8AC3E}">
        <p14:creationId xmlns:p14="http://schemas.microsoft.com/office/powerpoint/2010/main" val="358725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46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57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61733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7204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9131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99534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1"/>
            <a:ext cx="1527455" cy="651744"/>
          </a:xfrm>
          <a:prstGeom prst="rect">
            <a:avLst/>
          </a:prstGeom>
        </p:spPr>
        <p:txBody>
          <a:bodyPr wrap="none" lIns="179285" tIns="143428" rIns="179285" bIns="143428">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2597">
                      <a:srgbClr val="FFFFFF"/>
                    </a:gs>
                    <a:gs pos="18182">
                      <a:srgbClr val="FFFFFF"/>
                    </a:gs>
                  </a:gsLst>
                  <a:lin ang="5400000" scaled="1"/>
                </a:gradFill>
                <a:effectLst/>
                <a:uLnTx/>
                <a:uFillTx/>
                <a:latin typeface="Segoe UI Semilight"/>
                <a:ea typeface="+mn-ea"/>
                <a:cs typeface="+mn-cs"/>
              </a:rPr>
              <a:t>#</a:t>
            </a:r>
            <a:r>
              <a:rPr kumimoji="0" lang="en-US" sz="2353" b="0" i="0" u="none" strike="noStrike" kern="1200" cap="none" spc="0" normalizeH="0" baseline="0" noProof="0" err="1">
                <a:ln>
                  <a:noFill/>
                </a:ln>
                <a:gradFill>
                  <a:gsLst>
                    <a:gs pos="2597">
                      <a:srgbClr val="FFFFFF"/>
                    </a:gs>
                    <a:gs pos="18182">
                      <a:srgbClr val="FFFFFF"/>
                    </a:gs>
                  </a:gsLst>
                  <a:lin ang="5400000" scaled="1"/>
                </a:gradFill>
                <a:effectLst/>
                <a:uLnTx/>
                <a:uFillTx/>
                <a:latin typeface="Segoe UI Semilight"/>
                <a:ea typeface="+mn-ea"/>
                <a:cs typeface="+mn-cs"/>
              </a:rPr>
              <a:t>MSBuild</a:t>
            </a:r>
            <a:endParaRPr kumimoji="0" lang="en-US" sz="2353" b="0" i="0" u="none" strike="noStrike" kern="1200" cap="none" spc="0" normalizeH="0" baseline="0" noProof="0">
              <a:ln>
                <a:noFill/>
              </a:ln>
              <a:gradFill>
                <a:gsLst>
                  <a:gs pos="2597">
                    <a:srgbClr val="FFFFFF"/>
                  </a:gs>
                  <a:gs pos="18182">
                    <a:srgbClr val="FFFFFF"/>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4050919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77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28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2820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4314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271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88817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52083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6" Type="http://schemas.openxmlformats.org/officeDocument/2006/relationships/image" Target="../media/image34.png"/><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image" Target="../media/image33.jpg"/><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image" Target="../media/image2.png"/><Relationship Id="rId2" Type="http://schemas.openxmlformats.org/officeDocument/2006/relationships/slideLayout" Target="../slideLayouts/slideLayout199.xml"/><Relationship Id="rId16" Type="http://schemas.openxmlformats.org/officeDocument/2006/relationships/image" Target="../media/image1.pn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theme" Target="../theme/theme11.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theme" Target="../theme/theme12.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image" Target="../media/image35.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theme" Target="../theme/theme13.xml"/><Relationship Id="rId5" Type="http://schemas.openxmlformats.org/officeDocument/2006/relationships/slideLayout" Target="../slideLayouts/slideLayout24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theme" Target="../theme/theme14.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theme" Target="../theme/theme15.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image" Target="../media/image5.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image" Target="../media/image39.png"/><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theme" Target="../theme/theme16.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3" Type="http://schemas.openxmlformats.org/officeDocument/2006/relationships/slideLayout" Target="../slideLayouts/slideLayout317.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2" Type="http://schemas.openxmlformats.org/officeDocument/2006/relationships/slideLayout" Target="../slideLayouts/slideLayout316.xml"/><Relationship Id="rId16" Type="http://schemas.openxmlformats.org/officeDocument/2006/relationships/image" Target="../media/image46.png"/><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5" Type="http://schemas.openxmlformats.org/officeDocument/2006/relationships/theme" Target="../theme/theme17.xml"/><Relationship Id="rId10" Type="http://schemas.openxmlformats.org/officeDocument/2006/relationships/slideLayout" Target="../slideLayouts/slideLayout324.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5" Type="http://schemas.openxmlformats.org/officeDocument/2006/relationships/image" Target="../media/image50.png"/><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3" Type="http://schemas.openxmlformats.org/officeDocument/2006/relationships/slideLayout" Target="../slideLayouts/slideLayout344.xml"/><Relationship Id="rId21" Type="http://schemas.openxmlformats.org/officeDocument/2006/relationships/slideLayout" Target="../slideLayouts/slideLayout362.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5.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18" Type="http://schemas.openxmlformats.org/officeDocument/2006/relationships/theme" Target="../theme/theme20.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17" Type="http://schemas.openxmlformats.org/officeDocument/2006/relationships/slideLayout" Target="../slideLayouts/slideLayout379.xml"/><Relationship Id="rId2" Type="http://schemas.openxmlformats.org/officeDocument/2006/relationships/slideLayout" Target="../slideLayouts/slideLayout364.xml"/><Relationship Id="rId16" Type="http://schemas.openxmlformats.org/officeDocument/2006/relationships/slideLayout" Target="../slideLayouts/slideLayout378.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5" Type="http://schemas.openxmlformats.org/officeDocument/2006/relationships/slideLayout" Target="../slideLayouts/slideLayout37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slideLayout" Target="../slideLayouts/slideLayout37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image" Target="../media/image10.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image" Target="../media/image10.emf"/><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theme" Target="../theme/theme7.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image" Target="../media/image24.emf"/><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theme" Target="../theme/theme8.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grpSp>
        <p:nvGrpSpPr>
          <p:cNvPr id="9" name="Group 8"/>
          <p:cNvGrpSpPr/>
          <p:nvPr userDrawn="1"/>
        </p:nvGrpSpPr>
        <p:grpSpPr>
          <a:xfrm>
            <a:off x="0" y="6464907"/>
            <a:ext cx="12192000" cy="393094"/>
            <a:chOff x="0" y="6593606"/>
            <a:chExt cx="12436475" cy="400919"/>
          </a:xfrm>
        </p:grpSpPr>
        <p:sp>
          <p:nvSpPr>
            <p:cNvPr id="3" name="Rectangle 2"/>
            <p:cNvSpPr/>
            <p:nvPr userDrawn="1"/>
          </p:nvSpPr>
          <p:spPr bwMode="auto">
            <a:xfrm>
              <a:off x="0" y="6593606"/>
              <a:ext cx="12436475" cy="40091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SG"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a:xfrm>
              <a:off x="10340343" y="6678649"/>
              <a:ext cx="2066591" cy="230832"/>
            </a:xfrm>
            <a:prstGeom prst="rect">
              <a:avLst/>
            </a:prstGeom>
          </p:spPr>
          <p:txBody>
            <a:bodyPr wrap="none">
              <a:spAutoFit/>
            </a:bodyPr>
            <a:lstStyle/>
            <a:p>
              <a:pPr>
                <a:lnSpc>
                  <a:spcPct val="90000"/>
                </a:lnSpc>
                <a:spcAft>
                  <a:spcPts val="588"/>
                </a:spcAft>
              </a:pPr>
              <a:r>
                <a:rPr lang="en-SG" sz="980" b="0" kern="1200" dirty="0">
                  <a:solidFill>
                    <a:schemeClr val="bg1"/>
                  </a:solidFill>
                  <a:latin typeface="+mj-lt"/>
                  <a:ea typeface="+mn-ea"/>
                  <a:cs typeface="+mn-cs"/>
                </a:rPr>
                <a:t>Asia Communications Summit 2016</a:t>
              </a:r>
            </a:p>
          </p:txBody>
        </p:sp>
        <p:pic>
          <p:nvPicPr>
            <p:cNvPr id="6" name="Picture 5"/>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69565" y="6597254"/>
              <a:ext cx="1080000" cy="397271"/>
            </a:xfrm>
            <a:prstGeom prst="rect">
              <a:avLst/>
            </a:prstGeom>
          </p:spPr>
        </p:pic>
      </p:grpSp>
    </p:spTree>
    <p:extLst>
      <p:ext uri="{BB962C8B-B14F-4D97-AF65-F5344CB8AC3E}">
        <p14:creationId xmlns:p14="http://schemas.microsoft.com/office/powerpoint/2010/main" val="3861782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6/18/2019</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0" y="-7620"/>
            <a:ext cx="12192000" cy="6868160"/>
          </a:xfrm>
          <a:prstGeom prst="rect">
            <a:avLst/>
          </a:prstGeom>
        </p:spPr>
      </p:pic>
      <p:pic>
        <p:nvPicPr>
          <p:cNvPr id="8" name="Picture 7"/>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9746877" y="470651"/>
            <a:ext cx="1969427" cy="427815"/>
          </a:xfrm>
          <a:prstGeom prst="rect">
            <a:avLst/>
          </a:prstGeom>
        </p:spPr>
      </p:pic>
    </p:spTree>
    <p:extLst>
      <p:ext uri="{BB962C8B-B14F-4D97-AF65-F5344CB8AC3E}">
        <p14:creationId xmlns:p14="http://schemas.microsoft.com/office/powerpoint/2010/main" val="557005868"/>
      </p:ext>
    </p:extLst>
  </p:cSld>
  <p:clrMap bg1="lt1" tx1="dk1" bg2="lt2" tx2="dk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 id="2147484574" r:id="rId12"/>
    <p:sldLayoutId id="2147484785"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grpSp>
        <p:nvGrpSpPr>
          <p:cNvPr id="9" name="Group 8"/>
          <p:cNvGrpSpPr/>
          <p:nvPr userDrawn="1"/>
        </p:nvGrpSpPr>
        <p:grpSpPr>
          <a:xfrm>
            <a:off x="0" y="6464907"/>
            <a:ext cx="12192000" cy="393094"/>
            <a:chOff x="0" y="6593606"/>
            <a:chExt cx="12436475" cy="400919"/>
          </a:xfrm>
        </p:grpSpPr>
        <p:sp>
          <p:nvSpPr>
            <p:cNvPr id="3" name="Rectangle 2"/>
            <p:cNvSpPr/>
            <p:nvPr userDrawn="1"/>
          </p:nvSpPr>
          <p:spPr bwMode="auto">
            <a:xfrm>
              <a:off x="0" y="6593606"/>
              <a:ext cx="12436475" cy="40091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SG"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a:xfrm>
              <a:off x="10340343" y="6678649"/>
              <a:ext cx="2066591" cy="230832"/>
            </a:xfrm>
            <a:prstGeom prst="rect">
              <a:avLst/>
            </a:prstGeom>
          </p:spPr>
          <p:txBody>
            <a:bodyPr wrap="none">
              <a:spAutoFit/>
            </a:bodyPr>
            <a:lstStyle/>
            <a:p>
              <a:pPr>
                <a:lnSpc>
                  <a:spcPct val="90000"/>
                </a:lnSpc>
                <a:spcAft>
                  <a:spcPts val="588"/>
                </a:spcAft>
              </a:pPr>
              <a:r>
                <a:rPr lang="en-SG" sz="980" b="0" kern="1200" dirty="0">
                  <a:solidFill>
                    <a:schemeClr val="bg1"/>
                  </a:solidFill>
                  <a:latin typeface="+mj-lt"/>
                  <a:ea typeface="+mn-ea"/>
                  <a:cs typeface="+mn-cs"/>
                </a:rPr>
                <a:t>Asia Communications Summit 2016</a:t>
              </a:r>
            </a:p>
          </p:txBody>
        </p:sp>
        <p:pic>
          <p:nvPicPr>
            <p:cNvPr id="6" name="Picture 5"/>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69565" y="6597254"/>
              <a:ext cx="1080000" cy="397271"/>
            </a:xfrm>
            <a:prstGeom prst="rect">
              <a:avLst/>
            </a:prstGeom>
          </p:spPr>
        </p:pic>
      </p:grpSp>
    </p:spTree>
    <p:extLst>
      <p:ext uri="{BB962C8B-B14F-4D97-AF65-F5344CB8AC3E}">
        <p14:creationId xmlns:p14="http://schemas.microsoft.com/office/powerpoint/2010/main" val="48762885"/>
      </p:ext>
    </p:extLst>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 id="2147484617"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265297103"/>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 id="2147484636" r:id="rId17"/>
    <p:sldLayoutId id="2147484637" r:id="rId18"/>
    <p:sldLayoutId id="2147484638" r:id="rId19"/>
    <p:sldLayoutId id="2147484639" r:id="rId20"/>
    <p:sldLayoutId id="2147484640" r:id="rId21"/>
    <p:sldLayoutId id="2147484641" r:id="rId22"/>
    <p:sldLayoutId id="2147484642" r:id="rId23"/>
    <p:sldLayoutId id="2147484643" r:id="rId24"/>
    <p:sldLayoutId id="2147484644" r:id="rId25"/>
    <p:sldLayoutId id="2147484645" r:id="rId26"/>
    <p:sldLayoutId id="2147484646" r:id="rId27"/>
    <p:sldLayoutId id="2147484647" r:id="rId2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4">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3C3C3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12366231" y="2747"/>
            <a:ext cx="940153" cy="5651654"/>
            <a:chOff x="12614198" y="2802"/>
            <a:chExt cx="959005" cy="5764164"/>
          </a:xfrm>
        </p:grpSpPr>
        <p:grpSp>
          <p:nvGrpSpPr>
            <p:cNvPr id="23" name="Group 22"/>
            <p:cNvGrpSpPr/>
            <p:nvPr userDrawn="1"/>
          </p:nvGrpSpPr>
          <p:grpSpPr>
            <a:xfrm rot="5400000">
              <a:off x="11576883" y="1040117"/>
              <a:ext cx="2708636" cy="634005"/>
              <a:chOff x="1581150" y="4543426"/>
              <a:chExt cx="2708636" cy="634005"/>
            </a:xfrm>
          </p:grpSpPr>
          <p:sp>
            <p:nvSpPr>
              <p:cNvPr id="30" name="Rectangle 2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31" name="Rectangle 30"/>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Purple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R:50 G:20 B:90</a:t>
                </a:r>
              </a:p>
            </p:txBody>
          </p:sp>
          <p:sp>
            <p:nvSpPr>
              <p:cNvPr id="32" name="Rectangle 3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G:120 B:215</a:t>
                </a:r>
              </a:p>
            </p:txBody>
          </p:sp>
          <p:sp>
            <p:nvSpPr>
              <p:cNvPr id="33" name="Rectangle 3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Magenta</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R:180 G:0 B:158</a:t>
                </a:r>
              </a:p>
            </p:txBody>
          </p:sp>
          <p:sp>
            <p:nvSpPr>
              <p:cNvPr id="43" name="Rectangle 42"/>
              <p:cNvSpPr/>
              <p:nvPr userDrawn="1"/>
            </p:nvSpPr>
            <p:spPr bwMode="auto">
              <a:xfrm>
                <a:off x="3413144" y="4882895"/>
                <a:ext cx="869930" cy="289766"/>
              </a:xfrm>
              <a:prstGeom prst="rect">
                <a:avLst/>
              </a:prstGeom>
              <a:solidFill>
                <a:schemeClr val="accent6"/>
              </a:solidFill>
              <a:ln>
                <a:solidFill>
                  <a:schemeClr val="bg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66272">
                          <a:srgbClr val="000000"/>
                        </a:gs>
                        <a:gs pos="44000">
                          <a:srgbClr val="000000"/>
                        </a:gs>
                      </a:gsLst>
                      <a:lin ang="5400000" scaled="1"/>
                    </a:gradFill>
                    <a:ea typeface="Segoe UI" pitchFamily="34" charset="0"/>
                    <a:cs typeface="Segoe UI" pitchFamily="34" charset="0"/>
                  </a:rPr>
                  <a:t>Light Gray</a:t>
                </a:r>
              </a:p>
              <a:p>
                <a:pPr defTabSz="914102" fontAlgn="base">
                  <a:spcBef>
                    <a:spcPct val="0"/>
                  </a:spcBef>
                  <a:spcAft>
                    <a:spcPct val="0"/>
                  </a:spcAft>
                </a:pPr>
                <a:r>
                  <a:rPr lang="en-US" sz="490">
                    <a:gradFill>
                      <a:gsLst>
                        <a:gs pos="66272">
                          <a:srgbClr val="000000"/>
                        </a:gs>
                        <a:gs pos="44000">
                          <a:srgbClr val="000000"/>
                        </a:gs>
                      </a:gsLst>
                      <a:lin ang="5400000" scaled="1"/>
                    </a:gradFill>
                    <a:ea typeface="Segoe UI" pitchFamily="34" charset="0"/>
                    <a:cs typeface="Segoe UI" pitchFamily="34" charset="0"/>
                  </a:rPr>
                  <a:t>R:234 G:234 B:234</a:t>
                </a:r>
              </a:p>
            </p:txBody>
          </p:sp>
          <p:sp>
            <p:nvSpPr>
              <p:cNvPr id="44" name="Rectangle 43"/>
              <p:cNvSpPr/>
              <p:nvPr userDrawn="1"/>
            </p:nvSpPr>
            <p:spPr bwMode="auto">
              <a:xfrm>
                <a:off x="2498745" y="4543428"/>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grpSp>
        <p:grpSp>
          <p:nvGrpSpPr>
            <p:cNvPr id="24" name="Group 23"/>
            <p:cNvGrpSpPr/>
            <p:nvPr userDrawn="1"/>
          </p:nvGrpSpPr>
          <p:grpSpPr>
            <a:xfrm rot="5400000">
              <a:off x="11412325" y="4270556"/>
              <a:ext cx="2703052" cy="289767"/>
              <a:chOff x="4476564" y="4543426"/>
              <a:chExt cx="2703052" cy="289767"/>
            </a:xfrm>
          </p:grpSpPr>
          <p:sp>
            <p:nvSpPr>
              <p:cNvPr id="27" name="Rectangle 26"/>
              <p:cNvSpPr/>
              <p:nvPr userDrawn="1"/>
            </p:nvSpPr>
            <p:spPr bwMode="auto">
              <a:xfrm>
                <a:off x="5395286"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8584">
                          <a:srgbClr val="FFFFFF"/>
                        </a:gs>
                        <a:gs pos="52000">
                          <a:srgbClr val="FFFFFF"/>
                        </a:gs>
                      </a:gsLst>
                      <a:lin ang="5400000" scaled="0"/>
                    </a:gradFill>
                    <a:ea typeface="Segoe UI" pitchFamily="34" charset="0"/>
                    <a:cs typeface="Segoe UI" pitchFamily="34" charset="0"/>
                  </a:rPr>
                  <a:t>Mid Blue</a:t>
                </a:r>
              </a:p>
              <a:p>
                <a:pPr defTabSz="914102" fontAlgn="base">
                  <a:spcBef>
                    <a:spcPct val="0"/>
                  </a:spcBef>
                  <a:spcAft>
                    <a:spcPct val="0"/>
                  </a:spcAft>
                </a:pPr>
                <a:r>
                  <a:rPr lang="en-US" sz="490">
                    <a:gradFill>
                      <a:gsLst>
                        <a:gs pos="18584">
                          <a:srgbClr val="FFFFFF"/>
                        </a:gs>
                        <a:gs pos="52000">
                          <a:srgbClr val="FFFFFF"/>
                        </a:gs>
                      </a:gsLst>
                      <a:lin ang="5400000" scaled="0"/>
                    </a:gradFill>
                    <a:ea typeface="Segoe UI" pitchFamily="34" charset="0"/>
                    <a:cs typeface="Segoe UI" pitchFamily="34" charset="0"/>
                  </a:rPr>
                  <a:t>R:0 G:24 B:143</a:t>
                </a:r>
              </a:p>
            </p:txBody>
          </p:sp>
          <p:sp>
            <p:nvSpPr>
              <p:cNvPr id="28" name="Rectangle 2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9" name="Rectangle 28"/>
              <p:cNvSpPr/>
              <p:nvPr userDrawn="1"/>
            </p:nvSpPr>
            <p:spPr bwMode="auto">
              <a:xfrm>
                <a:off x="4476564" y="454342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66272">
                          <a:srgbClr val="000000"/>
                        </a:gs>
                        <a:gs pos="44000">
                          <a:srgbClr val="000000"/>
                        </a:gs>
                      </a:gsLst>
                      <a:lin ang="5400000" scaled="1"/>
                    </a:gradFill>
                    <a:ea typeface="Segoe UI" pitchFamily="34" charset="0"/>
                    <a:cs typeface="Segoe UI" pitchFamily="34" charset="0"/>
                  </a:rPr>
                  <a:t>Light Blue</a:t>
                </a:r>
              </a:p>
              <a:p>
                <a:pPr defTabSz="914102" fontAlgn="base">
                  <a:spcBef>
                    <a:spcPct val="0"/>
                  </a:spcBef>
                  <a:spcAft>
                    <a:spcPct val="0"/>
                  </a:spcAft>
                </a:pPr>
                <a:r>
                  <a:rPr lang="en-US" sz="490">
                    <a:gradFill>
                      <a:gsLst>
                        <a:gs pos="66272">
                          <a:srgbClr val="000000"/>
                        </a:gs>
                        <a:gs pos="44000">
                          <a:srgbClr val="000000"/>
                        </a:gs>
                      </a:gsLst>
                      <a:lin ang="5400000" scaled="1"/>
                    </a:gradFill>
                    <a:ea typeface="Segoe UI" pitchFamily="34" charset="0"/>
                    <a:cs typeface="Segoe UI" pitchFamily="34" charset="0"/>
                  </a:rPr>
                  <a:t>R:0 G:188 B:242</a:t>
                </a:r>
              </a:p>
            </p:txBody>
          </p:sp>
        </p:grpSp>
        <p:sp>
          <p:nvSpPr>
            <p:cNvPr id="25" name="TextBox 24"/>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7692">
                        <a:srgbClr val="323232"/>
                      </a:gs>
                      <a:gs pos="17000">
                        <a:srgbClr val="323232"/>
                      </a:gs>
                    </a:gsLst>
                    <a:lin ang="5400000" scaled="0"/>
                  </a:gradFill>
                </a:rPr>
                <a:t>Main colors</a:t>
              </a:r>
            </a:p>
          </p:txBody>
        </p:sp>
        <p:sp>
          <p:nvSpPr>
            <p:cNvPr id="26" name="TextBox 25"/>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84615">
                        <a:srgbClr val="323232"/>
                      </a:gs>
                      <a:gs pos="75000">
                        <a:srgbClr val="323232"/>
                      </a:gs>
                    </a:gsLst>
                    <a:lin ang="5400000" scaled="0"/>
                  </a:gradFill>
                </a:rPr>
                <a:t>Secondary colors (use only when necessary)</a:t>
              </a:r>
            </a:p>
          </p:txBody>
        </p:sp>
      </p:grpSp>
    </p:spTree>
    <p:extLst>
      <p:ext uri="{BB962C8B-B14F-4D97-AF65-F5344CB8AC3E}">
        <p14:creationId xmlns:p14="http://schemas.microsoft.com/office/powerpoint/2010/main" val="209810792"/>
      </p:ext>
    </p:extLst>
  </p:cSld>
  <p:clrMap bg1="dk1" tx1="lt1" bg2="dk2" tx2="lt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a:t>
            </a:fld>
            <a:endParaRPr lang="en-US">
              <a:solidFill>
                <a:srgbClr val="505050"/>
              </a:solidFill>
            </a:endParaRPr>
          </a:p>
        </p:txBody>
      </p:sp>
    </p:spTree>
    <p:extLst>
      <p:ext uri="{BB962C8B-B14F-4D97-AF65-F5344CB8AC3E}">
        <p14:creationId xmlns:p14="http://schemas.microsoft.com/office/powerpoint/2010/main" val="3757464630"/>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 id="2147484672" r:id="rId12"/>
    <p:sldLayoutId id="2147484673" r:id="rId13"/>
    <p:sldLayoutId id="2147484674" r:id="rId14"/>
    <p:sldLayoutId id="2147484675" r:id="rId15"/>
    <p:sldLayoutId id="2147484676" r:id="rId16"/>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2619840"/>
      </p:ext>
    </p:extLst>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1" r:id="rId12"/>
    <p:sldLayoutId id="2147484692" r:id="rId13"/>
    <p:sldLayoutId id="2147484693" r:id="rId14"/>
    <p:sldLayoutId id="2147484694" r:id="rId15"/>
    <p:sldLayoutId id="2147484695" r:id="rId16"/>
    <p:sldLayoutId id="2147484696" r:id="rId17"/>
    <p:sldLayoutId id="2147484697" r:id="rId18"/>
    <p:sldLayoutId id="2147484698" r:id="rId19"/>
    <p:sldLayoutId id="2147484699" r:id="rId20"/>
    <p:sldLayoutId id="2147484700" r:id="rId21"/>
    <p:sldLayoutId id="2147484701" r:id="rId22"/>
    <p:sldLayoutId id="2147484702" r:id="rId23"/>
    <p:sldLayoutId id="2147484703" r:id="rId24"/>
    <p:sldLayoutId id="214748470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780870086"/>
      </p:ext>
    </p:extLst>
  </p:cSld>
  <p:clrMap bg1="dk1" tx1="lt1" bg2="dk2" tx2="lt2" accent1="accent1" accent2="accent2" accent3="accent3" accent4="accent4" accent5="accent5" accent6="accent6" hlink="hlink" folHlink="folHlink"/>
  <p:sldLayoutIdLst>
    <p:sldLayoutId id="2147484707" r:id="rId1"/>
    <p:sldLayoutId id="2147484708" r:id="rId2"/>
    <p:sldLayoutId id="2147484709" r:id="rId3"/>
    <p:sldLayoutId id="2147484710" r:id="rId4"/>
    <p:sldLayoutId id="2147484711" r:id="rId5"/>
    <p:sldLayoutId id="2147484712" r:id="rId6"/>
    <p:sldLayoutId id="2147484713" r:id="rId7"/>
    <p:sldLayoutId id="2147484714" r:id="rId8"/>
    <p:sldLayoutId id="2147484715" r:id="rId9"/>
    <p:sldLayoutId id="2147484716" r:id="rId10"/>
    <p:sldLayoutId id="2147484717" r:id="rId11"/>
    <p:sldLayoutId id="2147484718" r:id="rId12"/>
    <p:sldLayoutId id="2147484719" r:id="rId13"/>
    <p:sldLayoutId id="2147484720" r:id="rId14"/>
    <p:sldLayoutId id="2147484721" r:id="rId15"/>
    <p:sldLayoutId id="2147484722" r:id="rId16"/>
    <p:sldLayoutId id="2147484723" r:id="rId17"/>
    <p:sldLayoutId id="2147484724" r:id="rId18"/>
    <p:sldLayoutId id="2147484725" r:id="rId19"/>
    <p:sldLayoutId id="2147484726" r:id="rId20"/>
    <p:sldLayoutId id="2147484727" r:id="rId21"/>
    <p:sldLayoutId id="2147484728" r:id="rId22"/>
    <p:sldLayoutId id="2147484729" r:id="rId23"/>
    <p:sldLayoutId id="2147484730"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63600" y="275167"/>
            <a:ext cx="10718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63600" y="1600201"/>
            <a:ext cx="10718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bar.png"/>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1" y="6667796"/>
            <a:ext cx="12192000" cy="216408"/>
          </a:xfrm>
          <a:prstGeom prst="rect">
            <a:avLst/>
          </a:prstGeom>
        </p:spPr>
      </p:pic>
    </p:spTree>
    <p:extLst>
      <p:ext uri="{BB962C8B-B14F-4D97-AF65-F5344CB8AC3E}">
        <p14:creationId xmlns:p14="http://schemas.microsoft.com/office/powerpoint/2010/main" val="1906199110"/>
      </p:ext>
    </p:extLst>
  </p:cSld>
  <p:clrMap bg1="lt1" tx1="dk1" bg2="lt2" tx2="dk2" accent1="accent1" accent2="accent2" accent3="accent3" accent4="accent4" accent5="accent5" accent6="accent6" hlink="hlink" folHlink="folHlink"/>
  <p:sldLayoutIdLst>
    <p:sldLayoutId id="2147484733" r:id="rId1"/>
    <p:sldLayoutId id="2147484734" r:id="rId2"/>
    <p:sldLayoutId id="2147484735" r:id="rId3"/>
    <p:sldLayoutId id="2147484736" r:id="rId4"/>
    <p:sldLayoutId id="2147484737" r:id="rId5"/>
    <p:sldLayoutId id="2147484738" r:id="rId6"/>
    <p:sldLayoutId id="2147484739" r:id="rId7"/>
    <p:sldLayoutId id="2147484740" r:id="rId8"/>
    <p:sldLayoutId id="2147484741" r:id="rId9"/>
    <p:sldLayoutId id="2147484742" r:id="rId10"/>
    <p:sldLayoutId id="2147484744" r:id="rId11"/>
    <p:sldLayoutId id="2147484745" r:id="rId12"/>
    <p:sldLayoutId id="2147484746" r:id="rId13"/>
    <p:sldLayoutId id="2147484747" r:id="rId14"/>
  </p:sldLayoutIdLst>
  <p:txStyles>
    <p:titleStyle>
      <a:lvl1pPr algn="ctr" defTabSz="609585" rtl="0" eaLnBrk="1" latinLnBrk="0" hangingPunct="1">
        <a:spcBef>
          <a:spcPct val="0"/>
        </a:spcBef>
        <a:buNone/>
        <a:defRPr sz="5867" b="0" i="0" kern="1200">
          <a:solidFill>
            <a:schemeClr val="tx1"/>
          </a:solidFill>
          <a:latin typeface="Helvetica Light"/>
          <a:ea typeface="+mj-ea"/>
          <a:cs typeface="Helvetica Light"/>
        </a:defRPr>
      </a:lvl1pPr>
    </p:titleStyle>
    <p:bodyStyle>
      <a:lvl1pPr marL="457189" indent="-457189" algn="l" defTabSz="609585" rtl="0" eaLnBrk="1" latinLnBrk="0" hangingPunct="1">
        <a:spcBef>
          <a:spcPct val="20000"/>
        </a:spcBef>
        <a:buFont typeface="Arial"/>
        <a:buChar char="•"/>
        <a:defRPr sz="4267" b="0" i="0" kern="1200">
          <a:solidFill>
            <a:srgbClr val="3186C7"/>
          </a:solidFill>
          <a:latin typeface="Helvetica Light"/>
          <a:ea typeface="+mn-ea"/>
          <a:cs typeface="Helvetica Light"/>
        </a:defRPr>
      </a:lvl1pPr>
      <a:lvl2pPr marL="990575" indent="-380990" algn="l" defTabSz="609585" rtl="0" eaLnBrk="1" latinLnBrk="0" hangingPunct="1">
        <a:spcBef>
          <a:spcPct val="20000"/>
        </a:spcBef>
        <a:buFont typeface="Arial"/>
        <a:buChar char="–"/>
        <a:defRPr sz="3733" b="0" i="0" kern="1200">
          <a:solidFill>
            <a:srgbClr val="3186C7"/>
          </a:solidFill>
          <a:latin typeface="Helvetica Light"/>
          <a:ea typeface="+mn-ea"/>
          <a:cs typeface="Helvetica Light"/>
        </a:defRPr>
      </a:lvl2pPr>
      <a:lvl3pPr marL="1523962" indent="-304792" algn="l" defTabSz="609585" rtl="0" eaLnBrk="1" latinLnBrk="0" hangingPunct="1">
        <a:spcBef>
          <a:spcPct val="20000"/>
        </a:spcBef>
        <a:buFont typeface="Arial"/>
        <a:buChar char="•"/>
        <a:defRPr sz="3200" b="0" i="0" kern="1200">
          <a:solidFill>
            <a:srgbClr val="3186C7"/>
          </a:solidFill>
          <a:latin typeface="Helvetica Light"/>
          <a:ea typeface="+mn-ea"/>
          <a:cs typeface="Helvetica Light"/>
        </a:defRPr>
      </a:lvl3pPr>
      <a:lvl4pPr marL="2133547" indent="-304792" algn="l" defTabSz="609585" rtl="0" eaLnBrk="1" latinLnBrk="0" hangingPunct="1">
        <a:spcBef>
          <a:spcPct val="20000"/>
        </a:spcBef>
        <a:buFont typeface="Arial"/>
        <a:buChar char="–"/>
        <a:defRPr sz="2667" b="0" i="0" kern="1200">
          <a:solidFill>
            <a:srgbClr val="3186C7"/>
          </a:solidFill>
          <a:latin typeface="Helvetica Light"/>
          <a:ea typeface="+mn-ea"/>
          <a:cs typeface="Helvetica Light"/>
        </a:defRPr>
      </a:lvl4pPr>
      <a:lvl5pPr marL="2743131" indent="-304792" algn="l" defTabSz="609585" rtl="0" eaLnBrk="1" latinLnBrk="0" hangingPunct="1">
        <a:spcBef>
          <a:spcPct val="20000"/>
        </a:spcBef>
        <a:buFont typeface="Arial"/>
        <a:buChar char="»"/>
        <a:defRPr sz="2667" b="0" i="0" kern="1200">
          <a:solidFill>
            <a:srgbClr val="3186C7"/>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5"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4089236130"/>
      </p:ext>
    </p:extLst>
  </p:cSld>
  <p:clrMap bg1="lt1" tx1="dk1" bg2="lt2" tx2="dk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 id="2147484795" r:id="rId9"/>
    <p:sldLayoutId id="2147484796" r:id="rId10"/>
    <p:sldLayoutId id="2147484797" r:id="rId11"/>
    <p:sldLayoutId id="2147484798" r:id="rId12"/>
    <p:sldLayoutId id="2147484799" r:id="rId13"/>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403322"/>
      </p:ext>
    </p:extLst>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 id="2147484813" r:id="rId13"/>
    <p:sldLayoutId id="2147484814" r:id="rId14"/>
    <p:sldLayoutId id="2147484815" r:id="rId15"/>
    <p:sldLayoutId id="2147484816" r:id="rId16"/>
    <p:sldLayoutId id="2147484817" r:id="rId17"/>
    <p:sldLayoutId id="2147484818" r:id="rId18"/>
    <p:sldLayoutId id="2147484819" r:id="rId19"/>
    <p:sldLayoutId id="2147484820" r:id="rId20"/>
    <p:sldLayoutId id="2147484821"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36907641"/>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 id="2147484133" r:id="rId18"/>
    <p:sldLayoutId id="2147484134" r:id="rId19"/>
    <p:sldLayoutId id="2147484135" r:id="rId20"/>
    <p:sldLayoutId id="2147484136" r:id="rId21"/>
    <p:sldLayoutId id="2147484137" r:id="rId22"/>
    <p:sldLayoutId id="2147484138" r:id="rId23"/>
    <p:sldLayoutId id="214748413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0118473"/>
      </p:ext>
    </p:extLst>
  </p:cSld>
  <p:clrMap bg1="lt1" tx1="dk1" bg2="dk2" tx2="lt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7" r:id="rId5"/>
    <p:sldLayoutId id="2147484828" r:id="rId6"/>
    <p:sldLayoutId id="2147484829" r:id="rId7"/>
    <p:sldLayoutId id="2147484830" r:id="rId8"/>
    <p:sldLayoutId id="2147484831" r:id="rId9"/>
    <p:sldLayoutId id="2147484832" r:id="rId10"/>
    <p:sldLayoutId id="2147484833" r:id="rId11"/>
    <p:sldLayoutId id="2147484834" r:id="rId12"/>
    <p:sldLayoutId id="2147484835" r:id="rId13"/>
    <p:sldLayoutId id="2147484836" r:id="rId14"/>
    <p:sldLayoutId id="2147484837" r:id="rId15"/>
    <p:sldLayoutId id="2147484838" r:id="rId16"/>
    <p:sldLayoutId id="214748483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80106434"/>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8DC95F81-F393-48E0-8BA5-6FFB924FDFF2}" type="datetimeFigureOut">
              <a:rPr lang="ko-KR" altLang="en-US" smtClean="0">
                <a:solidFill>
                  <a:prstClr val="black">
                    <a:tint val="75000"/>
                  </a:prstClr>
                </a:solidFill>
              </a:rPr>
              <a:pPr latinLnBrk="1"/>
              <a:t>2019-06-18</a:t>
            </a:fld>
            <a:endParaRPr lang="ko-KR"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96E4091F-EC69-4E40-9D9D-52129A5C3CF4}" type="slidenum">
              <a:rPr lang="ko-KR" altLang="en-US" smtClean="0">
                <a:solidFill>
                  <a:prstClr val="black">
                    <a:tint val="75000"/>
                  </a:prstClr>
                </a:solidFill>
              </a:rPr>
              <a:pPr latinLnBrk="1"/>
              <a:t>‹#›</a:t>
            </a:fld>
            <a:endParaRPr lang="ko-KR" altLang="en-US">
              <a:solidFill>
                <a:prstClr val="black">
                  <a:tint val="75000"/>
                </a:prstClr>
              </a:solidFill>
            </a:endParaRPr>
          </a:p>
        </p:txBody>
      </p:sp>
    </p:spTree>
    <p:extLst>
      <p:ext uri="{BB962C8B-B14F-4D97-AF65-F5344CB8AC3E}">
        <p14:creationId xmlns:p14="http://schemas.microsoft.com/office/powerpoint/2010/main" val="309031055"/>
      </p:ext>
    </p:extLst>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14655859"/>
      </p:ext>
    </p:extLst>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43180432"/>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324342"/>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8" r:id="rId20"/>
    <p:sldLayoutId id="2147484449" r:id="rId21"/>
    <p:sldLayoutId id="2147484450" r:id="rId22"/>
    <p:sldLayoutId id="2147484451"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Lst>
          </p:cNvPr>
          <p:cNvGrpSpPr/>
          <p:nvPr userDrawn="1"/>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3">
                <a:spcBef>
                  <a:spcPts val="83"/>
                </a:spcBef>
              </a:pPr>
              <a:r>
                <a:rPr lang="en-US" sz="800" dirty="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3">
                <a:spcBef>
                  <a:spcPts val="83"/>
                </a:spcBef>
              </a:pP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endPar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endPar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4236993635"/>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7" y="5878"/>
            <a:ext cx="935478" cy="5648523"/>
            <a:chOff x="12618967" y="5995"/>
            <a:chExt cx="954236" cy="5760970"/>
          </a:xfrm>
        </p:grpSpPr>
        <p:grpSp>
          <p:nvGrpSpPr>
            <p:cNvPr id="18" name="Group 17"/>
            <p:cNvGrpSpPr/>
            <p:nvPr userDrawn="1"/>
          </p:nvGrpSpPr>
          <p:grpSpPr>
            <a:xfrm>
              <a:off x="12618967" y="5995"/>
              <a:ext cx="954236" cy="5622327"/>
              <a:chOff x="12618967" y="5995"/>
              <a:chExt cx="954236" cy="5622327"/>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grpSp>
        <p:nvGrpSpPr>
          <p:cNvPr id="21" name="Group 20"/>
          <p:cNvGrpSpPr/>
          <p:nvPr userDrawn="1"/>
        </p:nvGrpSpPr>
        <p:grpSpPr>
          <a:xfrm>
            <a:off x="12370907" y="8221"/>
            <a:ext cx="935478" cy="5646179"/>
            <a:chOff x="12618967" y="8385"/>
            <a:chExt cx="954236" cy="5758580"/>
          </a:xfrm>
        </p:grpSpPr>
        <p:grpSp>
          <p:nvGrpSpPr>
            <p:cNvPr id="22" name="Group 21"/>
            <p:cNvGrpSpPr/>
            <p:nvPr userDrawn="1"/>
          </p:nvGrpSpPr>
          <p:grpSpPr>
            <a:xfrm rot="5400000">
              <a:off x="11582059" y="1045293"/>
              <a:ext cx="2703052" cy="629236"/>
              <a:chOff x="1586734" y="4543426"/>
              <a:chExt cx="2703052" cy="629236"/>
            </a:xfrm>
          </p:grpSpPr>
          <p:sp>
            <p:nvSpPr>
              <p:cNvPr id="34" name="Rectangle 3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38" name="Rectangle 37"/>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3" name="Group 22"/>
            <p:cNvGrpSpPr/>
            <p:nvPr userDrawn="1"/>
          </p:nvGrpSpPr>
          <p:grpSpPr>
            <a:xfrm rot="5400000">
              <a:off x="11412325" y="4270556"/>
              <a:ext cx="2703052" cy="289766"/>
              <a:chOff x="4476564" y="4543426"/>
              <a:chExt cx="2703052" cy="289766"/>
            </a:xfrm>
          </p:grpSpPr>
          <p:sp>
            <p:nvSpPr>
              <p:cNvPr id="29" name="Rectangle 28"/>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0" name="Rectangle 29"/>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1" name="Rectangle 30"/>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4" name="TextBox 23"/>
            <p:cNvSpPr txBox="1"/>
            <p:nvPr userDrawn="1"/>
          </p:nvSpPr>
          <p:spPr>
            <a:xfrm rot="5400000">
              <a:off x="13010703" y="258334"/>
              <a:ext cx="798166"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25" name="TextBox 24"/>
            <p:cNvSpPr txBox="1"/>
            <p:nvPr userDrawn="1"/>
          </p:nvSpPr>
          <p:spPr>
            <a:xfrm rot="5400000">
              <a:off x="11834159" y="4228746"/>
              <a:ext cx="2472319"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246011795"/>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96.xml"/></Relationships>
</file>

<file path=ppt/slides/_rels/slide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7.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330.xml"/></Relationships>
</file>

<file path=ppt/slides/_rels/slide12.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3" Type="http://schemas.openxmlformats.org/officeDocument/2006/relationships/image" Target="../media/image75.emf"/><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image" Target="../media/image74.emf"/><Relationship Id="rId16" Type="http://schemas.openxmlformats.org/officeDocument/2006/relationships/image" Target="../media/image88.emf"/><Relationship Id="rId1" Type="http://schemas.openxmlformats.org/officeDocument/2006/relationships/slideLayout" Target="../slideLayouts/slideLayout338.xml"/><Relationship Id="rId6" Type="http://schemas.openxmlformats.org/officeDocument/2006/relationships/image" Target="../media/image78.emf"/><Relationship Id="rId11" Type="http://schemas.openxmlformats.org/officeDocument/2006/relationships/image" Target="../media/image83.png"/><Relationship Id="rId5" Type="http://schemas.openxmlformats.org/officeDocument/2006/relationships/image" Target="../media/image77.emf"/><Relationship Id="rId15" Type="http://schemas.openxmlformats.org/officeDocument/2006/relationships/image" Target="../media/image8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 Id="rId14" Type="http://schemas.openxmlformats.org/officeDocument/2006/relationships/image" Target="../media/image86.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1.xml"/></Relationships>
</file>

<file path=ppt/slides/_rels/slide14.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4.xml"/><Relationship Id="rId1" Type="http://schemas.openxmlformats.org/officeDocument/2006/relationships/slideLayout" Target="../slideLayouts/slideLayout336.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 Id="rId9" Type="http://schemas.openxmlformats.org/officeDocument/2006/relationships/image" Target="../media/image9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1.xml"/></Relationships>
</file>

<file path=ppt/slides/_rels/slide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5.png"/></Relationships>
</file>

<file path=ppt/slides/_rels/slide20.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3.png"/><Relationship Id="rId3" Type="http://schemas.openxmlformats.org/officeDocument/2006/relationships/image" Target="../media/image74.emf"/><Relationship Id="rId7" Type="http://schemas.openxmlformats.org/officeDocument/2006/relationships/image" Target="../media/image78.emf"/><Relationship Id="rId12" Type="http://schemas.openxmlformats.org/officeDocument/2006/relationships/image" Target="../media/image82.emf"/><Relationship Id="rId17" Type="http://schemas.openxmlformats.org/officeDocument/2006/relationships/image" Target="../media/image88.emf"/><Relationship Id="rId2" Type="http://schemas.openxmlformats.org/officeDocument/2006/relationships/image" Target="../media/image97.emf"/><Relationship Id="rId16" Type="http://schemas.openxmlformats.org/officeDocument/2006/relationships/image" Target="../media/image81.emf"/><Relationship Id="rId1" Type="http://schemas.openxmlformats.org/officeDocument/2006/relationships/slideLayout" Target="../slideLayouts/slideLayout338.xml"/><Relationship Id="rId6" Type="http://schemas.openxmlformats.org/officeDocument/2006/relationships/image" Target="../media/image75.emf"/><Relationship Id="rId11" Type="http://schemas.openxmlformats.org/officeDocument/2006/relationships/image" Target="../media/image87.emf"/><Relationship Id="rId5" Type="http://schemas.openxmlformats.org/officeDocument/2006/relationships/image" Target="../media/image77.emf"/><Relationship Id="rId15" Type="http://schemas.openxmlformats.org/officeDocument/2006/relationships/image" Target="../media/image86.emf"/><Relationship Id="rId10" Type="http://schemas.openxmlformats.org/officeDocument/2006/relationships/image" Target="../media/image84.emf"/><Relationship Id="rId4" Type="http://schemas.openxmlformats.org/officeDocument/2006/relationships/image" Target="../media/image76.emf"/><Relationship Id="rId9" Type="http://schemas.openxmlformats.org/officeDocument/2006/relationships/image" Target="../media/image80.emf"/><Relationship Id="rId14" Type="http://schemas.openxmlformats.org/officeDocument/2006/relationships/image" Target="../media/image85.emf"/></Relationships>
</file>

<file path=ppt/slides/_rels/slide21.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86.emf"/><Relationship Id="rId3" Type="http://schemas.openxmlformats.org/officeDocument/2006/relationships/image" Target="../media/image74.emf"/><Relationship Id="rId7" Type="http://schemas.openxmlformats.org/officeDocument/2006/relationships/image" Target="../media/image80.emf"/><Relationship Id="rId12" Type="http://schemas.openxmlformats.org/officeDocument/2006/relationships/image" Target="../media/image85.emf"/><Relationship Id="rId17" Type="http://schemas.openxmlformats.org/officeDocument/2006/relationships/image" Target="../media/image88.emf"/><Relationship Id="rId2" Type="http://schemas.openxmlformats.org/officeDocument/2006/relationships/image" Target="../media/image97.emf"/><Relationship Id="rId16" Type="http://schemas.openxmlformats.org/officeDocument/2006/relationships/image" Target="../media/image81.emf"/><Relationship Id="rId1" Type="http://schemas.openxmlformats.org/officeDocument/2006/relationships/slideLayout" Target="../slideLayouts/slideLayout338.xml"/><Relationship Id="rId6" Type="http://schemas.openxmlformats.org/officeDocument/2006/relationships/image" Target="../media/image75.emf"/><Relationship Id="rId11" Type="http://schemas.openxmlformats.org/officeDocument/2006/relationships/image" Target="../media/image83.png"/><Relationship Id="rId5" Type="http://schemas.openxmlformats.org/officeDocument/2006/relationships/image" Target="../media/image77.emf"/><Relationship Id="rId15" Type="http://schemas.openxmlformats.org/officeDocument/2006/relationships/image" Target="../media/image79.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7.emf"/><Relationship Id="rId14" Type="http://schemas.openxmlformats.org/officeDocument/2006/relationships/image" Target="../media/image78.emf"/></Relationships>
</file>

<file path=ppt/slides/_rels/slide22.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image" Target="../media/image87.emf"/><Relationship Id="rId3" Type="http://schemas.openxmlformats.org/officeDocument/2006/relationships/image" Target="../media/image78.emf"/><Relationship Id="rId7" Type="http://schemas.openxmlformats.org/officeDocument/2006/relationships/image" Target="../media/image76.emf"/><Relationship Id="rId12" Type="http://schemas.openxmlformats.org/officeDocument/2006/relationships/image" Target="../media/image84.emf"/><Relationship Id="rId17" Type="http://schemas.openxmlformats.org/officeDocument/2006/relationships/image" Target="../media/image88.emf"/><Relationship Id="rId2" Type="http://schemas.openxmlformats.org/officeDocument/2006/relationships/image" Target="../media/image75.emf"/><Relationship Id="rId16" Type="http://schemas.openxmlformats.org/officeDocument/2006/relationships/image" Target="../media/image81.emf"/><Relationship Id="rId1" Type="http://schemas.openxmlformats.org/officeDocument/2006/relationships/slideLayout" Target="../slideLayouts/slideLayout338.xml"/><Relationship Id="rId6" Type="http://schemas.openxmlformats.org/officeDocument/2006/relationships/image" Target="../media/image74.emf"/><Relationship Id="rId11" Type="http://schemas.openxmlformats.org/officeDocument/2006/relationships/image" Target="../media/image83.png"/><Relationship Id="rId5" Type="http://schemas.openxmlformats.org/officeDocument/2006/relationships/image" Target="../media/image97.emf"/><Relationship Id="rId15" Type="http://schemas.openxmlformats.org/officeDocument/2006/relationships/image" Target="../media/image86.emf"/><Relationship Id="rId10" Type="http://schemas.openxmlformats.org/officeDocument/2006/relationships/image" Target="../media/image82.emf"/><Relationship Id="rId4" Type="http://schemas.openxmlformats.org/officeDocument/2006/relationships/image" Target="../media/image79.emf"/><Relationship Id="rId9" Type="http://schemas.openxmlformats.org/officeDocument/2006/relationships/image" Target="../media/image80.emf"/><Relationship Id="rId14" Type="http://schemas.openxmlformats.org/officeDocument/2006/relationships/image" Target="../media/image8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9.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ko-kr/product-categories/databases/" TargetMode="External"/><Relationship Id="rId2" Type="http://schemas.openxmlformats.org/officeDocument/2006/relationships/image" Target="../media/image98.png"/><Relationship Id="rId1" Type="http://schemas.openxmlformats.org/officeDocument/2006/relationships/slideLayout" Target="../slideLayouts/slideLayout338.xml"/></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3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1.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37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7.xml"/></Relationships>
</file>

<file path=ppt/slides/_rels/slide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360.xml"/></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360.xml"/><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360.xml"/></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3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0.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36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0.xml"/></Relationships>
</file>

<file path=ppt/slides/_rels/slide39.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image" Target="../media/image108.jpeg"/></Relationships>
</file>

<file path=ppt/slides/_rels/slide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197.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7.xml"/></Relationships>
</file>

<file path=ppt/slides/_rels/slide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4E7F77A7-FD16-413E-877A-AAC97BAC501E}"/>
              </a:ext>
            </a:extLst>
          </p:cNvPr>
          <p:cNvSpPr/>
          <p:nvPr/>
        </p:nvSpPr>
        <p:spPr>
          <a:xfrm>
            <a:off x="1057769" y="1120676"/>
            <a:ext cx="9433251" cy="2246769"/>
          </a:xfrm>
          <a:prstGeom prst="rect">
            <a:avLst/>
          </a:prstGeom>
        </p:spPr>
        <p:txBody>
          <a:bodyPr wrap="square">
            <a:spAutoFit/>
          </a:bodyPr>
          <a:lstStyle/>
          <a:p>
            <a:r>
              <a:rPr lang="en-US" altLang="ko-KR" sz="8000" b="1" dirty="0"/>
              <a:t>PaaS </a:t>
            </a:r>
            <a:br>
              <a:rPr lang="en-US" altLang="ko-KR" sz="8000" b="1" dirty="0"/>
            </a:br>
            <a:r>
              <a:rPr lang="en-US" altLang="ko-KR" sz="6000" b="1" dirty="0"/>
              <a:t>(Platform as a Services)</a:t>
            </a:r>
            <a:endParaRPr lang="ko-KR" altLang="en-US" sz="6000" b="1" dirty="0"/>
          </a:p>
        </p:txBody>
      </p:sp>
      <p:sp>
        <p:nvSpPr>
          <p:cNvPr id="7" name="TextBox 6">
            <a:extLst>
              <a:ext uri="{FF2B5EF4-FFF2-40B4-BE49-F238E27FC236}">
                <a16:creationId xmlns:a16="http://schemas.microsoft.com/office/drawing/2014/main" id="{373FA198-B268-48D0-B553-503F74BE9F1B}"/>
              </a:ext>
            </a:extLst>
          </p:cNvPr>
          <p:cNvSpPr txBox="1"/>
          <p:nvPr/>
        </p:nvSpPr>
        <p:spPr>
          <a:xfrm>
            <a:off x="2551971" y="3884232"/>
            <a:ext cx="5123839" cy="1966692"/>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ko-KR" altLang="en-US" sz="3200" b="1" i="0" u="none" strike="noStrike" kern="0" cap="none" spc="0" normalizeH="0" baseline="0" noProof="0" dirty="0">
                <a:ln>
                  <a:noFill/>
                </a:ln>
                <a:gradFill>
                  <a:gsLst>
                    <a:gs pos="2917">
                      <a:schemeClr val="tx1"/>
                    </a:gs>
                    <a:gs pos="30000">
                      <a:schemeClr val="tx1"/>
                    </a:gs>
                  </a:gsLst>
                  <a:lin ang="5400000" scaled="0"/>
                </a:gradFill>
                <a:effectLst/>
                <a:uLnTx/>
                <a:uFillTx/>
              </a:rPr>
              <a:t>김영욱</a:t>
            </a:r>
            <a:endParaRPr kumimoji="0" lang="en-US" altLang="ko-KR" sz="3200" b="1"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ko-KR" altLang="en-US" sz="2400" b="1" i="0" u="none" strike="noStrike" kern="0" cap="none" spc="0" normalizeH="0" baseline="0" noProof="0" dirty="0">
                <a:ln>
                  <a:noFill/>
                </a:ln>
                <a:gradFill>
                  <a:gsLst>
                    <a:gs pos="2917">
                      <a:schemeClr val="tx1"/>
                    </a:gs>
                    <a:gs pos="30000">
                      <a:schemeClr val="tx1"/>
                    </a:gs>
                  </a:gsLst>
                  <a:lin ang="5400000" scaled="0"/>
                </a:gradFill>
                <a:effectLst/>
                <a:uLnTx/>
                <a:uFillTx/>
              </a:rPr>
              <a:t>부장</a:t>
            </a:r>
            <a:r>
              <a:rPr kumimoji="0" lang="en-US" altLang="ko-KR" sz="2400" b="1" i="0" u="none" strike="noStrike" kern="0" cap="none" spc="0" normalizeH="0" baseline="0" noProof="0" dirty="0">
                <a:ln>
                  <a:noFill/>
                </a:ln>
                <a:gradFill>
                  <a:gsLst>
                    <a:gs pos="2917">
                      <a:schemeClr val="tx1"/>
                    </a:gs>
                    <a:gs pos="30000">
                      <a:schemeClr val="tx1"/>
                    </a:gs>
                  </a:gsLst>
                  <a:lin ang="5400000" scaled="0"/>
                </a:gradFill>
                <a:effectLst/>
                <a:uLnTx/>
                <a:uFillTx/>
              </a:rPr>
              <a:t>/ </a:t>
            </a:r>
            <a:r>
              <a:rPr lang="en-US" altLang="ko-KR" sz="2400" b="1" kern="0" dirty="0">
                <a:gradFill>
                  <a:gsLst>
                    <a:gs pos="2917">
                      <a:schemeClr val="tx1"/>
                    </a:gs>
                    <a:gs pos="30000">
                      <a:schemeClr val="tx1"/>
                    </a:gs>
                  </a:gsLst>
                  <a:lin ang="5400000" scaled="0"/>
                </a:gradFill>
              </a:rPr>
              <a:t>PS</a:t>
            </a: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 / Microsoft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	             {YOUNGWOOK Studio}</a:t>
            </a:r>
          </a:p>
        </p:txBody>
      </p:sp>
      <p:pic>
        <p:nvPicPr>
          <p:cNvPr id="1026" name="Picture 2" descr="See the source image">
            <a:extLst>
              <a:ext uri="{FF2B5EF4-FFF2-40B4-BE49-F238E27FC236}">
                <a16:creationId xmlns:a16="http://schemas.microsoft.com/office/drawing/2014/main" id="{D90C92BB-181C-4E87-8F36-91CB49D8B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1570" y="5167582"/>
            <a:ext cx="1025013" cy="68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587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Azure App Servicesì ëí ì´ë¯¸ì§ ê²ìê²°ê³¼">
            <a:extLst>
              <a:ext uri="{FF2B5EF4-FFF2-40B4-BE49-F238E27FC236}">
                <a16:creationId xmlns:a16="http://schemas.microsoft.com/office/drawing/2014/main" id="{00216F3D-DE4F-4C53-8BD9-D0A078F30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14" b="3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09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695386" y="470886"/>
            <a:ext cx="9173444" cy="1558636"/>
          </a:xfrm>
        </p:spPr>
        <p:txBody>
          <a:bodyPr>
            <a:noAutofit/>
          </a:bodyPr>
          <a:lstStyle/>
          <a:p>
            <a:pPr algn="l"/>
            <a:r>
              <a:rPr lang="en-US" sz="7200" dirty="0">
                <a:latin typeface="HY견고딕" panose="02030600000101010101" pitchFamily="18" charset="-127"/>
                <a:ea typeface="HY견고딕" panose="02030600000101010101" pitchFamily="18" charset="-127"/>
              </a:rPr>
              <a:t>Azure Web App</a:t>
            </a:r>
            <a:endParaRPr lang="en-US" sz="7200" dirty="0">
              <a:solidFill>
                <a:schemeClr val="bg1"/>
              </a:solidFill>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945581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92D050"/>
                  </a:solidFill>
                  <a:effectLst/>
                  <a:uLnTx/>
                  <a:uFillTx/>
                  <a:latin typeface="Segoe UI Light" panose="020B0502040204020203" pitchFamily="34" charset="0"/>
                  <a:ea typeface="+mn-ea"/>
                  <a:cs typeface="Segoe UI Light" panose="020B0502040204020203" pitchFamily="34" charset="0"/>
                </a:rPr>
                <a:t>Develop apps with…</a:t>
              </a:r>
            </a:p>
          </p:txBody>
        </p:sp>
        <p:sp>
          <p:nvSpPr>
            <p:cNvPr id="12" name="TextBox 11"/>
            <p:cNvSpPr txBox="1"/>
            <p:nvPr/>
          </p:nvSpPr>
          <p:spPr>
            <a:xfrm>
              <a:off x="1791664" y="1287118"/>
              <a:ext cx="138975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Java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PHP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6"/>
            <a:stretch>
              <a:fillRect/>
            </a:stretch>
          </p:blipFill>
          <p:spPr>
            <a:xfrm>
              <a:off x="768089" y="-1605208"/>
              <a:ext cx="3768750" cy="5613751"/>
            </a:xfrm>
            <a:prstGeom prst="rect">
              <a:avLst/>
            </a:prstGeom>
          </p:spPr>
        </p:pic>
        <p:pic>
          <p:nvPicPr>
            <p:cNvPr id="14" name="Picture 13"/>
            <p:cNvPicPr>
              <a:picLocks noChangeAspect="1"/>
            </p:cNvPicPr>
            <p:nvPr/>
          </p:nvPicPr>
          <p:blipFill>
            <a:blip r:embed="rId7"/>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19" name="Picture 18"/>
          <p:cNvPicPr>
            <a:picLocks noChangeAspect="1"/>
          </p:cNvPicPr>
          <p:nvPr/>
        </p:nvPicPr>
        <p:blipFill>
          <a:blip r:embed="rId9"/>
          <a:stretch>
            <a:fillRect/>
          </a:stretch>
        </p:blipFill>
        <p:spPr>
          <a:xfrm>
            <a:off x="4607525" y="3601907"/>
            <a:ext cx="2340000" cy="1473750"/>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3" name="Picture 22"/>
            <p:cNvPicPr>
              <a:picLocks noChangeAspect="1"/>
            </p:cNvPicPr>
            <p:nvPr/>
          </p:nvPicPr>
          <p:blipFill>
            <a:blip r:embed="rId13"/>
            <a:stretch>
              <a:fillRect/>
            </a:stretch>
          </p:blipFill>
          <p:spPr>
            <a:xfrm>
              <a:off x="215340" y="3302216"/>
              <a:ext cx="2092500" cy="2340000"/>
            </a:xfrm>
            <a:prstGeom prst="rect">
              <a:avLst/>
            </a:prstGeom>
          </p:spPr>
        </p:pic>
        <p:pic>
          <p:nvPicPr>
            <p:cNvPr id="24" name="Picture 23"/>
            <p:cNvPicPr>
              <a:picLocks noChangeAspect="1"/>
            </p:cNvPicPr>
            <p:nvPr/>
          </p:nvPicPr>
          <p:blipFill>
            <a:blip r:embed="rId10"/>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4"/>
            <a:stretch>
              <a:fillRect/>
            </a:stretch>
          </p:blipFill>
          <p:spPr>
            <a:xfrm>
              <a:off x="2788810" y="4960912"/>
              <a:ext cx="447874" cy="1224190"/>
            </a:xfrm>
            <a:prstGeom prst="rect">
              <a:avLst/>
            </a:prstGeom>
          </p:spPr>
        </p:pic>
        <p:pic>
          <p:nvPicPr>
            <p:cNvPr id="40" name="Picture 39"/>
            <p:cNvPicPr>
              <a:picLocks noChangeAspect="1"/>
            </p:cNvPicPr>
            <p:nvPr/>
          </p:nvPicPr>
          <p:blipFill>
            <a:blip r:embed="rId15"/>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10"/>
            <a:stretch>
              <a:fillRect/>
            </a:stretch>
          </p:blipFill>
          <p:spPr>
            <a:xfrm>
              <a:off x="9787568" y="-79793"/>
              <a:ext cx="934789" cy="1104751"/>
            </a:xfrm>
            <a:prstGeom prst="rect">
              <a:avLst/>
            </a:prstGeom>
          </p:spPr>
        </p:pic>
        <p:pic>
          <p:nvPicPr>
            <p:cNvPr id="34" name="Picture 33"/>
            <p:cNvPicPr>
              <a:picLocks noChangeAspect="1"/>
            </p:cNvPicPr>
            <p:nvPr/>
          </p:nvPicPr>
          <p:blipFill>
            <a:blip r:embed="rId16"/>
            <a:stretch>
              <a:fillRect/>
            </a:stretch>
          </p:blipFill>
          <p:spPr>
            <a:xfrm>
              <a:off x="10328954" y="214760"/>
              <a:ext cx="147937" cy="295874"/>
            </a:xfrm>
            <a:prstGeom prst="rect">
              <a:avLst/>
            </a:prstGeom>
          </p:spPr>
        </p:pic>
      </p:grpSp>
    </p:spTree>
    <p:extLst>
      <p:ext uri="{BB962C8B-B14F-4D97-AF65-F5344CB8AC3E}">
        <p14:creationId xmlns:p14="http://schemas.microsoft.com/office/powerpoint/2010/main" val="428294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실습</a:t>
            </a:r>
            <a:r>
              <a:rPr lang="en-US" altLang="ko-KR" dirty="0"/>
              <a:t>: Azure Web App</a:t>
            </a:r>
            <a:endParaRPr lang="ko-KR" altLang="en-US" dirty="0"/>
          </a:p>
        </p:txBody>
      </p:sp>
      <p:sp>
        <p:nvSpPr>
          <p:cNvPr id="4" name="텍스트 개체 틀 3"/>
          <p:cNvSpPr>
            <a:spLocks noGrp="1"/>
          </p:cNvSpPr>
          <p:nvPr>
            <p:ph type="body" sz="quarter" idx="14"/>
          </p:nvPr>
        </p:nvSpPr>
        <p:spPr/>
        <p:txBody>
          <a:bodyPr/>
          <a:lstStyle/>
          <a:p>
            <a:r>
              <a:rPr lang="en-US" altLang="ko-KR" dirty="0"/>
              <a:t>Web Server Setting</a:t>
            </a:r>
            <a:endParaRPr lang="ko-KR" altLang="en-US" dirty="0"/>
          </a:p>
        </p:txBody>
      </p:sp>
    </p:spTree>
    <p:extLst>
      <p:ext uri="{BB962C8B-B14F-4D97-AF65-F5344CB8AC3E}">
        <p14:creationId xmlns:p14="http://schemas.microsoft.com/office/powerpoint/2010/main" val="83989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86108" y="4681140"/>
            <a:ext cx="10419785" cy="1256040"/>
            <a:chOff x="704438" y="2991238"/>
            <a:chExt cx="10419785" cy="1256040"/>
          </a:xfrm>
        </p:grpSpPr>
        <p:grpSp>
          <p:nvGrpSpPr>
            <p:cNvPr id="32" name="Group 31"/>
            <p:cNvGrpSpPr/>
            <p:nvPr/>
          </p:nvGrpSpPr>
          <p:grpSpPr>
            <a:xfrm>
              <a:off x="5692095" y="3005203"/>
              <a:ext cx="907621" cy="974159"/>
              <a:chOff x="5692095" y="3005203"/>
              <a:chExt cx="907621" cy="974159"/>
            </a:xfrm>
          </p:grpSpPr>
          <p:pic>
            <p:nvPicPr>
              <p:cNvPr id="7" name="Picture 6"/>
              <p:cNvPicPr>
                <a:picLocks noChangeAspect="1"/>
              </p:cNvPicPr>
              <p:nvPr/>
            </p:nvPicPr>
            <p:blipFill>
              <a:blip r:embed="rId3">
                <a:biLevel thresh="25000"/>
              </a:blip>
              <a:stretch>
                <a:fillRect/>
              </a:stretch>
            </p:blipFill>
            <p:spPr>
              <a:xfrm>
                <a:off x="5857719" y="3005203"/>
                <a:ext cx="576373" cy="572607"/>
              </a:xfrm>
              <a:prstGeom prst="rect">
                <a:avLst/>
              </a:prstGeom>
            </p:spPr>
          </p:pic>
          <p:sp>
            <p:nvSpPr>
              <p:cNvPr id="12" name="TextBox 11"/>
              <p:cNvSpPr txBox="1"/>
              <p:nvPr/>
            </p:nvSpPr>
            <p:spPr>
              <a:xfrm>
                <a:off x="5692095" y="3610030"/>
                <a:ext cx="9076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GitHub</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29" name="Group 28"/>
            <p:cNvGrpSpPr/>
            <p:nvPr/>
          </p:nvGrpSpPr>
          <p:grpSpPr>
            <a:xfrm>
              <a:off x="704438" y="3033136"/>
              <a:ext cx="1498102" cy="1214142"/>
              <a:chOff x="704438" y="3033136"/>
              <a:chExt cx="1498102" cy="1214142"/>
            </a:xfrm>
          </p:grpSpPr>
          <p:pic>
            <p:nvPicPr>
              <p:cNvPr id="5" name="Picture 4"/>
              <p:cNvPicPr>
                <a:picLocks noChangeAspect="1"/>
              </p:cNvPicPr>
              <p:nvPr/>
            </p:nvPicPr>
            <p:blipFill>
              <a:blip r:embed="rId4">
                <a:biLevel thresh="25000"/>
              </a:blip>
              <a:stretch>
                <a:fillRect/>
              </a:stretch>
            </p:blipFill>
            <p:spPr>
              <a:xfrm>
                <a:off x="1193419" y="3033136"/>
                <a:ext cx="520141" cy="516741"/>
              </a:xfrm>
              <a:prstGeom prst="rect">
                <a:avLst/>
              </a:prstGeom>
            </p:spPr>
          </p:pic>
          <p:sp>
            <p:nvSpPr>
              <p:cNvPr id="2" name="TextBox 1"/>
              <p:cNvSpPr txBox="1"/>
              <p:nvPr/>
            </p:nvSpPr>
            <p:spPr>
              <a:xfrm>
                <a:off x="704438" y="3600947"/>
                <a:ext cx="149810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Visual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Online</a:t>
                </a:r>
              </a:p>
            </p:txBody>
          </p:sp>
        </p:grpSp>
        <p:grpSp>
          <p:nvGrpSpPr>
            <p:cNvPr id="31" name="Group 30"/>
            <p:cNvGrpSpPr/>
            <p:nvPr/>
          </p:nvGrpSpPr>
          <p:grpSpPr>
            <a:xfrm>
              <a:off x="4494470" y="2991238"/>
              <a:ext cx="604489" cy="985161"/>
              <a:chOff x="4494470" y="2991238"/>
              <a:chExt cx="604489" cy="985161"/>
            </a:xfrm>
          </p:grpSpPr>
          <p:pic>
            <p:nvPicPr>
              <p:cNvPr id="6" name="Picture 5"/>
              <p:cNvPicPr>
                <a:picLocks noChangeAspect="1"/>
              </p:cNvPicPr>
              <p:nvPr/>
            </p:nvPicPr>
            <p:blipFill>
              <a:blip r:embed="rId5">
                <a:biLevel thresh="25000"/>
              </a:blip>
              <a:stretch>
                <a:fillRect/>
              </a:stretch>
            </p:blipFill>
            <p:spPr>
              <a:xfrm>
                <a:off x="4494470" y="2991238"/>
                <a:ext cx="604489" cy="600537"/>
              </a:xfrm>
              <a:prstGeom prst="rect">
                <a:avLst/>
              </a:prstGeom>
            </p:spPr>
          </p:pic>
          <p:sp>
            <p:nvSpPr>
              <p:cNvPr id="3" name="TextBox 2"/>
              <p:cNvSpPr txBox="1"/>
              <p:nvPr/>
            </p:nvSpPr>
            <p:spPr>
              <a:xfrm>
                <a:off x="4557706" y="3607067"/>
                <a:ext cx="4780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Git</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3" name="Group 32"/>
            <p:cNvGrpSpPr/>
            <p:nvPr/>
          </p:nvGrpSpPr>
          <p:grpSpPr>
            <a:xfrm>
              <a:off x="7192859" y="3019169"/>
              <a:ext cx="1132233" cy="960193"/>
              <a:chOff x="7192859" y="3019169"/>
              <a:chExt cx="1132233" cy="960193"/>
            </a:xfrm>
          </p:grpSpPr>
          <p:pic>
            <p:nvPicPr>
              <p:cNvPr id="9" name="Picture 8"/>
              <p:cNvPicPr>
                <a:picLocks noChangeAspect="1"/>
              </p:cNvPicPr>
              <p:nvPr/>
            </p:nvPicPr>
            <p:blipFill>
              <a:blip r:embed="rId6">
                <a:biLevel thresh="25000"/>
              </a:blip>
              <a:stretch>
                <a:fillRect/>
              </a:stretch>
            </p:blipFill>
            <p:spPr>
              <a:xfrm>
                <a:off x="7519991" y="3019169"/>
                <a:ext cx="477968" cy="544674"/>
              </a:xfrm>
              <a:prstGeom prst="rect">
                <a:avLst/>
              </a:prstGeom>
            </p:spPr>
          </p:pic>
          <p:sp>
            <p:nvSpPr>
              <p:cNvPr id="13" name="TextBox 12"/>
              <p:cNvSpPr txBox="1"/>
              <p:nvPr/>
            </p:nvSpPr>
            <p:spPr>
              <a:xfrm>
                <a:off x="7192859" y="3610030"/>
                <a:ext cx="1132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BitBucket</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0" name="Group 29"/>
            <p:cNvGrpSpPr/>
            <p:nvPr/>
          </p:nvGrpSpPr>
          <p:grpSpPr>
            <a:xfrm>
              <a:off x="2798555" y="3075034"/>
              <a:ext cx="1130438" cy="894732"/>
              <a:chOff x="2798555" y="3075034"/>
              <a:chExt cx="1130438" cy="894732"/>
            </a:xfrm>
          </p:grpSpPr>
          <p:pic>
            <p:nvPicPr>
              <p:cNvPr id="10" name="Picture 9"/>
              <p:cNvPicPr>
                <a:picLocks noChangeAspect="1"/>
              </p:cNvPicPr>
              <p:nvPr/>
            </p:nvPicPr>
            <p:blipFill>
              <a:blip r:embed="rId7">
                <a:biLevel thresh="25000"/>
              </a:blip>
              <a:stretch>
                <a:fillRect/>
              </a:stretch>
            </p:blipFill>
            <p:spPr>
              <a:xfrm>
                <a:off x="3082617" y="3075034"/>
                <a:ext cx="562315" cy="432945"/>
              </a:xfrm>
              <a:prstGeom prst="rect">
                <a:avLst/>
              </a:prstGeom>
            </p:spPr>
          </p:pic>
          <p:sp>
            <p:nvSpPr>
              <p:cNvPr id="14" name="TextBox 13"/>
              <p:cNvSpPr txBox="1"/>
              <p:nvPr/>
            </p:nvSpPr>
            <p:spPr>
              <a:xfrm>
                <a:off x="2798555" y="3600434"/>
                <a:ext cx="11304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CodePlex</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4" name="Group 33"/>
            <p:cNvGrpSpPr/>
            <p:nvPr/>
          </p:nvGrpSpPr>
          <p:grpSpPr>
            <a:xfrm>
              <a:off x="8918233" y="3012187"/>
              <a:ext cx="1065292" cy="971439"/>
              <a:chOff x="8918233" y="3012187"/>
              <a:chExt cx="1065292" cy="971439"/>
            </a:xfrm>
          </p:grpSpPr>
          <p:pic>
            <p:nvPicPr>
              <p:cNvPr id="8" name="Picture 7"/>
              <p:cNvPicPr>
                <a:picLocks noChangeAspect="1"/>
              </p:cNvPicPr>
              <p:nvPr/>
            </p:nvPicPr>
            <p:blipFill>
              <a:blip r:embed="rId8">
                <a:biLevel thresh="25000"/>
              </a:blip>
              <a:stretch>
                <a:fillRect/>
              </a:stretch>
            </p:blipFill>
            <p:spPr>
              <a:xfrm>
                <a:off x="9148635" y="3012187"/>
                <a:ext cx="604489" cy="558639"/>
              </a:xfrm>
              <a:prstGeom prst="rect">
                <a:avLst/>
              </a:prstGeom>
            </p:spPr>
          </p:pic>
          <p:sp>
            <p:nvSpPr>
              <p:cNvPr id="16" name="Rectangle 15"/>
              <p:cNvSpPr/>
              <p:nvPr/>
            </p:nvSpPr>
            <p:spPr>
              <a:xfrm>
                <a:off x="8918233" y="3614294"/>
                <a:ext cx="10652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DropBox</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5" name="Group 34"/>
            <p:cNvGrpSpPr/>
            <p:nvPr/>
          </p:nvGrpSpPr>
          <p:grpSpPr>
            <a:xfrm>
              <a:off x="10575675" y="3010480"/>
              <a:ext cx="548548" cy="965919"/>
              <a:chOff x="10575675" y="3010480"/>
              <a:chExt cx="548548" cy="965919"/>
            </a:xfrm>
          </p:grpSpPr>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626081" y="3010480"/>
                <a:ext cx="447737" cy="562053"/>
              </a:xfrm>
              <a:prstGeom prst="rect">
                <a:avLst/>
              </a:prstGeom>
            </p:spPr>
          </p:pic>
          <p:sp>
            <p:nvSpPr>
              <p:cNvPr id="27" name="TextBox 26"/>
              <p:cNvSpPr txBox="1"/>
              <p:nvPr/>
            </p:nvSpPr>
            <p:spPr>
              <a:xfrm>
                <a:off x="10575675" y="3607067"/>
                <a:ext cx="548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FTP</a:t>
                </a:r>
              </a:p>
            </p:txBody>
          </p:sp>
        </p:grpSp>
      </p:grpSp>
      <p:sp>
        <p:nvSpPr>
          <p:cNvPr id="37" name="TextBox 36"/>
          <p:cNvSpPr txBox="1"/>
          <p:nvPr/>
        </p:nvSpPr>
        <p:spPr>
          <a:xfrm>
            <a:off x="125129" y="2465545"/>
            <a:ext cx="1206687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Segoe UI"/>
                <a:ea typeface="+mn-ea"/>
                <a:cs typeface="+mn-cs"/>
              </a:rPr>
              <a:t>Choose your own (deployment) Adventure!</a:t>
            </a:r>
          </a:p>
        </p:txBody>
      </p:sp>
      <p:sp>
        <p:nvSpPr>
          <p:cNvPr id="25" name="Title 1"/>
          <p:cNvSpPr txBox="1">
            <a:spLocks/>
          </p:cNvSpPr>
          <p:nvPr/>
        </p:nvSpPr>
        <p:spPr>
          <a:xfrm>
            <a:off x="695386" y="470886"/>
            <a:ext cx="9173444" cy="1558636"/>
          </a:xfrm>
          <a:prstGeom prst="rect">
            <a:avLst/>
          </a:prstGeom>
        </p:spPr>
        <p:txBody>
          <a:bodyP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HY견고딕" panose="02030600000101010101" pitchFamily="18" charset="-127"/>
                <a:ea typeface="HY견고딕" panose="02030600000101010101" pitchFamily="18" charset="-127"/>
                <a:cs typeface="+mj-cs"/>
              </a:rPr>
              <a:t>Deployment</a:t>
            </a:r>
          </a:p>
        </p:txBody>
      </p:sp>
    </p:spTree>
    <p:extLst>
      <p:ext uri="{BB962C8B-B14F-4D97-AF65-F5344CB8AC3E}">
        <p14:creationId xmlns:p14="http://schemas.microsoft.com/office/powerpoint/2010/main" val="893476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실습</a:t>
            </a:r>
            <a:r>
              <a:rPr lang="en-US" altLang="ko-KR" dirty="0"/>
              <a:t>: </a:t>
            </a:r>
            <a:r>
              <a:rPr lang="en-US" altLang="ko-KR" dirty="0" err="1"/>
              <a:t>Github</a:t>
            </a:r>
            <a:r>
              <a:rPr lang="en-US" altLang="ko-KR" dirty="0"/>
              <a:t> </a:t>
            </a:r>
            <a:r>
              <a:rPr lang="ko-KR" altLang="en-US" dirty="0"/>
              <a:t>연결</a:t>
            </a:r>
          </a:p>
        </p:txBody>
      </p:sp>
      <p:sp>
        <p:nvSpPr>
          <p:cNvPr id="4" name="텍스트 개체 틀 3"/>
          <p:cNvSpPr>
            <a:spLocks noGrp="1"/>
          </p:cNvSpPr>
          <p:nvPr>
            <p:ph type="body" sz="quarter" idx="14"/>
          </p:nvPr>
        </p:nvSpPr>
        <p:spPr/>
        <p:txBody>
          <a:bodyPr/>
          <a:lstStyle/>
          <a:p>
            <a:r>
              <a:rPr lang="en-US" altLang="ko-KR" dirty="0"/>
              <a:t>http://github.com</a:t>
            </a:r>
            <a:endParaRPr lang="ko-KR" altLang="en-US" dirty="0"/>
          </a:p>
        </p:txBody>
      </p:sp>
    </p:spTree>
    <p:extLst>
      <p:ext uri="{BB962C8B-B14F-4D97-AF65-F5344CB8AC3E}">
        <p14:creationId xmlns:p14="http://schemas.microsoft.com/office/powerpoint/2010/main" val="149633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799522" y="3958627"/>
            <a:ext cx="6305841" cy="4171768"/>
          </a:xfrm>
          <a:prstGeom prst="rect">
            <a:avLst/>
          </a:prstGeom>
        </p:spPr>
      </p:pic>
      <p:sp>
        <p:nvSpPr>
          <p:cNvPr id="6" name="Content Placeholder 2"/>
          <p:cNvSpPr txBox="1">
            <a:spLocks/>
          </p:cNvSpPr>
          <p:nvPr/>
        </p:nvSpPr>
        <p:spPr>
          <a:xfrm>
            <a:off x="560798" y="2029522"/>
            <a:ext cx="11079822" cy="3873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Create Azure Resources during File / New</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Create Azure Website during deploy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itle 1"/>
          <p:cNvSpPr txBox="1">
            <a:spLocks/>
          </p:cNvSpPr>
          <p:nvPr/>
        </p:nvSpPr>
        <p:spPr>
          <a:xfrm>
            <a:off x="695386" y="470886"/>
            <a:ext cx="10208834" cy="15586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HY견고딕" panose="02030600000101010101" pitchFamily="18" charset="-127"/>
                <a:ea typeface="HY견고딕" panose="02030600000101010101" pitchFamily="18" charset="-127"/>
                <a:cs typeface="+mj-cs"/>
              </a:rPr>
              <a:t>Visual Studio Code</a:t>
            </a:r>
          </a:p>
        </p:txBody>
      </p:sp>
    </p:spTree>
    <p:extLst>
      <p:ext uri="{BB962C8B-B14F-4D97-AF65-F5344CB8AC3E}">
        <p14:creationId xmlns:p14="http://schemas.microsoft.com/office/powerpoint/2010/main" val="129790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실습</a:t>
            </a:r>
            <a:r>
              <a:rPr lang="en-US" altLang="ko-KR" dirty="0"/>
              <a:t>: PHP</a:t>
            </a:r>
            <a:endParaRPr lang="ko-KR" altLang="en-US" dirty="0"/>
          </a:p>
        </p:txBody>
      </p:sp>
      <p:sp>
        <p:nvSpPr>
          <p:cNvPr id="4" name="텍스트 개체 틀 3"/>
          <p:cNvSpPr>
            <a:spLocks noGrp="1"/>
          </p:cNvSpPr>
          <p:nvPr>
            <p:ph type="body" sz="quarter" idx="14"/>
          </p:nvPr>
        </p:nvSpPr>
        <p:spPr/>
        <p:txBody>
          <a:bodyPr/>
          <a:lstStyle/>
          <a:p>
            <a:r>
              <a:rPr lang="en-US" altLang="ko-KR" dirty="0" err="1"/>
              <a:t>Github</a:t>
            </a:r>
            <a:r>
              <a:rPr lang="ko-KR" altLang="en-US" dirty="0"/>
              <a:t>를 이용한 배포</a:t>
            </a:r>
          </a:p>
        </p:txBody>
      </p:sp>
    </p:spTree>
    <p:extLst>
      <p:ext uri="{BB962C8B-B14F-4D97-AF65-F5344CB8AC3E}">
        <p14:creationId xmlns:p14="http://schemas.microsoft.com/office/powerpoint/2010/main" val="94853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a:t>Scale</a:t>
            </a:r>
          </a:p>
        </p:txBody>
      </p:sp>
    </p:spTree>
    <p:extLst>
      <p:ext uri="{BB962C8B-B14F-4D97-AF65-F5344CB8AC3E}">
        <p14:creationId xmlns:p14="http://schemas.microsoft.com/office/powerpoint/2010/main" val="749757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a:ea typeface="+mn-ea"/>
                <a:cs typeface="+mn-cs"/>
              </a:rPr>
              <a:t>Manual Scaling</a:t>
            </a:r>
          </a:p>
        </p:txBody>
      </p:sp>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solidFill>
                      <a:srgbClr val="999999"/>
                    </a:solidFill>
                    <a:effectLst/>
                    <a:uLnTx/>
                    <a:uFillTx/>
                    <a:latin typeface="Segoe UI"/>
                    <a:ea typeface="+mn-ea"/>
                    <a:cs typeface="+mn-cs"/>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6</a:t>
                </a:r>
              </a:p>
            </p:txBody>
          </p:sp>
        </p:grpSp>
        <p:sp>
          <p:nvSpPr>
            <p:cNvPr id="20" name="TextBox 19"/>
            <p:cNvSpPr txBox="1"/>
            <p:nvPr/>
          </p:nvSpPr>
          <p:spPr>
            <a:xfrm>
              <a:off x="339034" y="1899061"/>
              <a:ext cx="25571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Instances</a:t>
              </a:r>
            </a:p>
          </p:txBody>
        </p:sp>
      </p:grpSp>
    </p:spTree>
    <p:extLst>
      <p:ext uri="{BB962C8B-B14F-4D97-AF65-F5344CB8AC3E}">
        <p14:creationId xmlns:p14="http://schemas.microsoft.com/office/powerpoint/2010/main" val="2153969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et It Gear 12">
            <a:hlinkClick r:id="" action="ppaction://media"/>
            <a:extLst>
              <a:ext uri="{FF2B5EF4-FFF2-40B4-BE49-F238E27FC236}">
                <a16:creationId xmlns:a16="http://schemas.microsoft.com/office/drawing/2014/main" id="{5E0DEED4-070A-4331-9258-51397B0982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386388" cy="6858000"/>
          </a:xfrm>
          <a:prstGeom prst="rect">
            <a:avLst/>
          </a:prstGeom>
        </p:spPr>
      </p:pic>
    </p:spTree>
    <p:extLst>
      <p:ext uri="{BB962C8B-B14F-4D97-AF65-F5344CB8AC3E}">
        <p14:creationId xmlns:p14="http://schemas.microsoft.com/office/powerpoint/2010/main" val="11823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41" name="Picture 40"/>
          <p:cNvPicPr>
            <a:picLocks noChangeAspect="1"/>
          </p:cNvPicPr>
          <p:nvPr/>
        </p:nvPicPr>
        <p:blipFill>
          <a:blip r:embed="rId16"/>
          <a:stretch>
            <a:fillRect/>
          </a:stretch>
        </p:blipFill>
        <p:spPr>
          <a:xfrm>
            <a:off x="4607525" y="3601907"/>
            <a:ext cx="2340000" cy="147375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92795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pic>
        <p:nvPicPr>
          <p:cNvPr id="54" name="Picture 53"/>
          <p:cNvPicPr>
            <a:picLocks noChangeAspect="1"/>
          </p:cNvPicPr>
          <p:nvPr/>
        </p:nvPicPr>
        <p:blipFill>
          <a:blip r:embed="rId16"/>
          <a:stretch>
            <a:fillRect/>
          </a:stretch>
        </p:blipFill>
        <p:spPr>
          <a:xfrm>
            <a:off x="4607525" y="3601907"/>
            <a:ext cx="2340000" cy="1473750"/>
          </a:xfrm>
          <a:prstGeom prst="rect">
            <a:avLst/>
          </a:prstGeom>
        </p:spPr>
      </p:pic>
      <p:sp>
        <p:nvSpPr>
          <p:cNvPr id="39" name="TextBox 38"/>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18435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pic>
        <p:nvPicPr>
          <p:cNvPr id="84" name="Picture 83"/>
          <p:cNvPicPr>
            <a:picLocks noChangeAspect="1"/>
          </p:cNvPicPr>
          <p:nvPr/>
        </p:nvPicPr>
        <p:blipFill>
          <a:blip r:embed="rId16"/>
          <a:stretch>
            <a:fillRect/>
          </a:stretch>
        </p:blipFill>
        <p:spPr>
          <a:xfrm>
            <a:off x="4607525" y="3601907"/>
            <a:ext cx="2340000" cy="147375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7"/>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Tree>
    <p:extLst>
      <p:ext uri="{BB962C8B-B14F-4D97-AF65-F5344CB8AC3E}">
        <p14:creationId xmlns:p14="http://schemas.microsoft.com/office/powerpoint/2010/main" val="414175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a:ea typeface="+mn-ea"/>
                <a:cs typeface="+mn-cs"/>
              </a:rPr>
              <a:t>Auto-Scaling</a:t>
            </a:r>
          </a:p>
        </p:txBody>
      </p:sp>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solidFill>
                    <a:srgbClr val="999999"/>
                  </a:solidFill>
                  <a:effectLst/>
                  <a:uLnTx/>
                  <a:uFillTx/>
                  <a:latin typeface="Segoe UI"/>
                  <a:ea typeface="+mn-ea"/>
                  <a:cs typeface="+mn-cs"/>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0" name="Rectangle 9"/>
              <p:cNvSpPr/>
              <p:nvPr/>
            </p:nvSpPr>
            <p:spPr bwMode="auto">
              <a:xfrm>
                <a:off x="3796684" y="2025776"/>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6</a:t>
              </a:r>
            </a:p>
          </p:txBody>
        </p:sp>
      </p:grpSp>
      <p:grpSp>
        <p:nvGrpSpPr>
          <p:cNvPr id="12" name="Group 11"/>
          <p:cNvGrpSpPr/>
          <p:nvPr/>
        </p:nvGrpSpPr>
        <p:grpSpPr>
          <a:xfrm>
            <a:off x="2999285" y="2979983"/>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80</a:t>
              </a:r>
            </a:p>
          </p:txBody>
        </p:sp>
      </p:grpSp>
      <p:sp>
        <p:nvSpPr>
          <p:cNvPr id="20" name="TextBox 19"/>
          <p:cNvSpPr txBox="1"/>
          <p:nvPr/>
        </p:nvSpPr>
        <p:spPr>
          <a:xfrm>
            <a:off x="339034" y="1899061"/>
            <a:ext cx="25571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Instance Count</a:t>
            </a:r>
          </a:p>
        </p:txBody>
      </p:sp>
      <p:sp>
        <p:nvSpPr>
          <p:cNvPr id="22" name="TextBox 21"/>
          <p:cNvSpPr txBox="1"/>
          <p:nvPr/>
        </p:nvSpPr>
        <p:spPr>
          <a:xfrm>
            <a:off x="9486771" y="2979983"/>
            <a:ext cx="135761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Percent</a:t>
            </a:r>
          </a:p>
        </p:txBody>
      </p:sp>
      <p:sp>
        <p:nvSpPr>
          <p:cNvPr id="23" name="TextBox 22"/>
          <p:cNvSpPr txBox="1"/>
          <p:nvPr/>
        </p:nvSpPr>
        <p:spPr>
          <a:xfrm>
            <a:off x="9486771" y="1908406"/>
            <a:ext cx="1649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Instances</a:t>
            </a:r>
          </a:p>
        </p:txBody>
      </p:sp>
      <p:sp>
        <p:nvSpPr>
          <p:cNvPr id="24" name="TextBox 23"/>
          <p:cNvSpPr txBox="1"/>
          <p:nvPr/>
        </p:nvSpPr>
        <p:spPr>
          <a:xfrm>
            <a:off x="1485701" y="2935911"/>
            <a:ext cx="85472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CPU</a:t>
            </a:r>
          </a:p>
        </p:txBody>
      </p:sp>
    </p:spTree>
    <p:extLst>
      <p:ext uri="{BB962C8B-B14F-4D97-AF65-F5344CB8AC3E}">
        <p14:creationId xmlns:p14="http://schemas.microsoft.com/office/powerpoint/2010/main" val="399373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그림 1" descr="스크린샷이(가) 표시된 사진&#10;&#10;자동 생성된 설명">
            <a:extLst>
              <a:ext uri="{FF2B5EF4-FFF2-40B4-BE49-F238E27FC236}">
                <a16:creationId xmlns:a16="http://schemas.microsoft.com/office/drawing/2014/main" id="{311DFB5D-09BD-40EA-A6E0-4AA541E86698}"/>
              </a:ext>
            </a:extLst>
          </p:cNvPr>
          <p:cNvPicPr>
            <a:picLocks noChangeAspect="1"/>
          </p:cNvPicPr>
          <p:nvPr/>
        </p:nvPicPr>
        <p:blipFill>
          <a:blip r:embed="rId2"/>
          <a:stretch>
            <a:fillRect/>
          </a:stretch>
        </p:blipFill>
        <p:spPr>
          <a:xfrm>
            <a:off x="643467" y="948099"/>
            <a:ext cx="10905066" cy="4961802"/>
          </a:xfrm>
          <a:prstGeom prst="rect">
            <a:avLst/>
          </a:prstGeom>
        </p:spPr>
      </p:pic>
      <p:sp>
        <p:nvSpPr>
          <p:cNvPr id="3" name="직사각형 2">
            <a:extLst>
              <a:ext uri="{FF2B5EF4-FFF2-40B4-BE49-F238E27FC236}">
                <a16:creationId xmlns:a16="http://schemas.microsoft.com/office/drawing/2014/main" id="{77EBDFC3-99FD-45DF-995F-8E746D54EE1E}"/>
              </a:ext>
            </a:extLst>
          </p:cNvPr>
          <p:cNvSpPr/>
          <p:nvPr/>
        </p:nvSpPr>
        <p:spPr>
          <a:xfrm>
            <a:off x="477012" y="154071"/>
            <a:ext cx="8405648" cy="369332"/>
          </a:xfrm>
          <a:prstGeom prst="rect">
            <a:avLst/>
          </a:prstGeom>
        </p:spPr>
        <p:txBody>
          <a:bodyPr wrap="square">
            <a:spAutoFit/>
          </a:bodyPr>
          <a:lstStyle/>
          <a:p>
            <a:r>
              <a:rPr lang="en-US" altLang="ko-KR" dirty="0">
                <a:hlinkClick r:id="rId3"/>
              </a:rPr>
              <a:t>https://azure.microsoft.com/ko-kr/product-categories/databases/</a:t>
            </a:r>
            <a:endParaRPr lang="ko-KR" altLang="en-US" dirty="0"/>
          </a:p>
        </p:txBody>
      </p:sp>
    </p:spTree>
    <p:extLst>
      <p:ext uri="{BB962C8B-B14F-4D97-AF65-F5344CB8AC3E}">
        <p14:creationId xmlns:p14="http://schemas.microsoft.com/office/powerpoint/2010/main" val="1016084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799522" y="3958627"/>
            <a:ext cx="6305841" cy="4171768"/>
          </a:xfrm>
          <a:prstGeom prst="rect">
            <a:avLst/>
          </a:prstGeom>
        </p:spPr>
      </p:pic>
      <p:sp>
        <p:nvSpPr>
          <p:cNvPr id="6" name="Content Placeholder 2"/>
          <p:cNvSpPr txBox="1">
            <a:spLocks/>
          </p:cNvSpPr>
          <p:nvPr/>
        </p:nvSpPr>
        <p:spPr>
          <a:xfrm>
            <a:off x="560798" y="2029522"/>
            <a:ext cx="11079822" cy="3873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Create MySQL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Create Table in MySQL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86" y="3313701"/>
            <a:ext cx="1619250" cy="1095375"/>
          </a:xfrm>
          <a:prstGeom prst="rect">
            <a:avLst/>
          </a:prstGeom>
        </p:spPr>
      </p:pic>
      <p:sp>
        <p:nvSpPr>
          <p:cNvPr id="7" name="Title 1"/>
          <p:cNvSpPr txBox="1">
            <a:spLocks/>
          </p:cNvSpPr>
          <p:nvPr/>
        </p:nvSpPr>
        <p:spPr>
          <a:xfrm>
            <a:off x="695386" y="470886"/>
            <a:ext cx="9173444" cy="15586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HY견고딕" panose="02030600000101010101" pitchFamily="18" charset="-127"/>
                <a:ea typeface="HY견고딕" panose="02030600000101010101" pitchFamily="18" charset="-127"/>
                <a:cs typeface="+mj-cs"/>
              </a:rPr>
              <a:t>MySQL Database</a:t>
            </a:r>
          </a:p>
        </p:txBody>
      </p:sp>
    </p:spTree>
    <p:extLst>
      <p:ext uri="{BB962C8B-B14F-4D97-AF65-F5344CB8AC3E}">
        <p14:creationId xmlns:p14="http://schemas.microsoft.com/office/powerpoint/2010/main" val="3235922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실습</a:t>
            </a:r>
            <a:r>
              <a:rPr lang="en-US" altLang="ko-KR" dirty="0"/>
              <a:t>: MySQL</a:t>
            </a:r>
            <a:endParaRPr lang="ko-KR" altLang="en-US" dirty="0"/>
          </a:p>
        </p:txBody>
      </p:sp>
      <p:sp>
        <p:nvSpPr>
          <p:cNvPr id="4" name="텍스트 개체 틀 3"/>
          <p:cNvSpPr>
            <a:spLocks noGrp="1"/>
          </p:cNvSpPr>
          <p:nvPr>
            <p:ph type="body" sz="quarter" idx="14"/>
          </p:nvPr>
        </p:nvSpPr>
        <p:spPr/>
        <p:txBody>
          <a:bodyPr/>
          <a:lstStyle/>
          <a:p>
            <a:r>
              <a:rPr lang="ko-KR" altLang="en-US" dirty="0"/>
              <a:t>데이터베이스 생성 및 </a:t>
            </a:r>
            <a:r>
              <a:rPr lang="en-US" altLang="ko-KR" dirty="0"/>
              <a:t>PHP </a:t>
            </a:r>
            <a:r>
              <a:rPr lang="ko-KR" altLang="en-US" dirty="0"/>
              <a:t>프로그램과 연결</a:t>
            </a:r>
          </a:p>
        </p:txBody>
      </p:sp>
    </p:spTree>
    <p:extLst>
      <p:ext uri="{BB962C8B-B14F-4D97-AF65-F5344CB8AC3E}">
        <p14:creationId xmlns:p14="http://schemas.microsoft.com/office/powerpoint/2010/main" val="212140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제목 2">
            <a:extLst>
              <a:ext uri="{FF2B5EF4-FFF2-40B4-BE49-F238E27FC236}">
                <a16:creationId xmlns:a16="http://schemas.microsoft.com/office/drawing/2014/main" id="{22C5BD1C-3123-4300-B527-F040F42EAA9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defTabSz="914400"/>
            <a:r>
              <a:rPr lang="en-US" altLang="ko-KR" sz="6000" b="1" dirty="0" err="1">
                <a:solidFill>
                  <a:srgbClr val="FFFFFF"/>
                </a:solidFill>
                <a:ea typeface="+mj-ea"/>
                <a:cs typeface="+mj-cs"/>
              </a:rPr>
              <a:t>Severless</a:t>
            </a:r>
            <a:endParaRPr lang="en-US" altLang="ko-KR" sz="6000" b="1" kern="1200" dirty="0">
              <a:solidFill>
                <a:srgbClr val="FFFFFF"/>
              </a:solidFill>
              <a:latin typeface="+mj-lt"/>
              <a:ea typeface="+mj-ea"/>
              <a:cs typeface="+mj-cs"/>
            </a:endParaRPr>
          </a:p>
        </p:txBody>
      </p:sp>
    </p:spTree>
    <p:extLst>
      <p:ext uri="{BB962C8B-B14F-4D97-AF65-F5344CB8AC3E}">
        <p14:creationId xmlns:p14="http://schemas.microsoft.com/office/powerpoint/2010/main" val="7462762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Shape 282"/>
          <p:cNvPicPr preferRelativeResize="0"/>
          <p:nvPr/>
        </p:nvPicPr>
        <p:blipFill rotWithShape="1">
          <a:blip r:embed="rId3">
            <a:alphaModFix/>
          </a:blip>
          <a:srcRect/>
          <a:stretch/>
        </p:blipFill>
        <p:spPr>
          <a:xfrm>
            <a:off x="0" y="62735"/>
            <a:ext cx="12192000" cy="6732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p:nvPr/>
        </p:nvSpPr>
        <p:spPr>
          <a:xfrm>
            <a:off x="2854175" y="583089"/>
            <a:ext cx="3392400" cy="6892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r>
              <a:rPr lang="en" sz="1867" kern="0">
                <a:solidFill>
                  <a:srgbClr val="FFFFFF"/>
                </a:solidFill>
                <a:latin typeface="Calibri"/>
                <a:ea typeface="Calibri"/>
                <a:cs typeface="Calibri"/>
                <a:sym typeface="Calibri"/>
              </a:rPr>
              <a:t>Monolithic Application</a:t>
            </a:r>
            <a:endParaRPr sz="1867" kern="0">
              <a:solidFill>
                <a:srgbClr val="FFFFFF"/>
              </a:solidFill>
              <a:latin typeface="Calibri"/>
              <a:ea typeface="Calibri"/>
              <a:cs typeface="Calibri"/>
              <a:sym typeface="Calibri"/>
            </a:endParaRPr>
          </a:p>
        </p:txBody>
      </p:sp>
      <p:sp>
        <p:nvSpPr>
          <p:cNvPr id="322" name="Shape 322"/>
          <p:cNvSpPr/>
          <p:nvPr/>
        </p:nvSpPr>
        <p:spPr>
          <a:xfrm>
            <a:off x="2185803" y="2206491"/>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23" name="Shape 323"/>
          <p:cNvSpPr/>
          <p:nvPr/>
        </p:nvSpPr>
        <p:spPr>
          <a:xfrm>
            <a:off x="2884049" y="2206491"/>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24" name="Shape 324"/>
          <p:cNvSpPr/>
          <p:nvPr/>
        </p:nvSpPr>
        <p:spPr>
          <a:xfrm>
            <a:off x="5734852" y="2236309"/>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25" name="Shape 325"/>
          <p:cNvSpPr/>
          <p:nvPr/>
        </p:nvSpPr>
        <p:spPr>
          <a:xfrm>
            <a:off x="5019261" y="2223059"/>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26" name="Shape 326"/>
          <p:cNvSpPr/>
          <p:nvPr/>
        </p:nvSpPr>
        <p:spPr>
          <a:xfrm>
            <a:off x="4303669" y="2223059"/>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27" name="Shape 327"/>
          <p:cNvSpPr/>
          <p:nvPr/>
        </p:nvSpPr>
        <p:spPr>
          <a:xfrm>
            <a:off x="3593011" y="2223059"/>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28" name="Shape 328"/>
          <p:cNvSpPr/>
          <p:nvPr/>
        </p:nvSpPr>
        <p:spPr>
          <a:xfrm>
            <a:off x="6445511" y="2236309"/>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29" name="Shape 329"/>
          <p:cNvSpPr/>
          <p:nvPr/>
        </p:nvSpPr>
        <p:spPr>
          <a:xfrm>
            <a:off x="776897" y="2206491"/>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0" name="Shape 330"/>
          <p:cNvSpPr/>
          <p:nvPr/>
        </p:nvSpPr>
        <p:spPr>
          <a:xfrm>
            <a:off x="1475144" y="2206491"/>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1" name="Shape 331"/>
          <p:cNvSpPr/>
          <p:nvPr/>
        </p:nvSpPr>
        <p:spPr>
          <a:xfrm>
            <a:off x="7166035" y="2236309"/>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2" name="Shape 332"/>
          <p:cNvSpPr/>
          <p:nvPr/>
        </p:nvSpPr>
        <p:spPr>
          <a:xfrm>
            <a:off x="7864280" y="2236309"/>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3" name="Shape 333"/>
          <p:cNvSpPr/>
          <p:nvPr/>
        </p:nvSpPr>
        <p:spPr>
          <a:xfrm>
            <a:off x="2185803" y="354723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4" name="Shape 334"/>
          <p:cNvSpPr/>
          <p:nvPr/>
        </p:nvSpPr>
        <p:spPr>
          <a:xfrm>
            <a:off x="2884049" y="354723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5" name="Shape 335"/>
          <p:cNvSpPr/>
          <p:nvPr/>
        </p:nvSpPr>
        <p:spPr>
          <a:xfrm>
            <a:off x="5734852" y="357705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6" name="Shape 336"/>
          <p:cNvSpPr/>
          <p:nvPr/>
        </p:nvSpPr>
        <p:spPr>
          <a:xfrm>
            <a:off x="5019261" y="3563805"/>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7" name="Shape 337"/>
          <p:cNvSpPr/>
          <p:nvPr/>
        </p:nvSpPr>
        <p:spPr>
          <a:xfrm>
            <a:off x="4303669" y="3563805"/>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8" name="Shape 338"/>
          <p:cNvSpPr/>
          <p:nvPr/>
        </p:nvSpPr>
        <p:spPr>
          <a:xfrm>
            <a:off x="3593011" y="3563805"/>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39" name="Shape 339"/>
          <p:cNvSpPr/>
          <p:nvPr/>
        </p:nvSpPr>
        <p:spPr>
          <a:xfrm>
            <a:off x="6445511" y="357705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0" name="Shape 340"/>
          <p:cNvSpPr/>
          <p:nvPr/>
        </p:nvSpPr>
        <p:spPr>
          <a:xfrm>
            <a:off x="776897" y="354723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1" name="Shape 341"/>
          <p:cNvSpPr/>
          <p:nvPr/>
        </p:nvSpPr>
        <p:spPr>
          <a:xfrm>
            <a:off x="1475144" y="354723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2" name="Shape 342"/>
          <p:cNvSpPr/>
          <p:nvPr/>
        </p:nvSpPr>
        <p:spPr>
          <a:xfrm>
            <a:off x="7166035" y="357705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3" name="Shape 343"/>
          <p:cNvSpPr/>
          <p:nvPr/>
        </p:nvSpPr>
        <p:spPr>
          <a:xfrm>
            <a:off x="7864280" y="357705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4" name="Shape 344"/>
          <p:cNvSpPr/>
          <p:nvPr/>
        </p:nvSpPr>
        <p:spPr>
          <a:xfrm>
            <a:off x="2338203" y="369963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5" name="Shape 345"/>
          <p:cNvSpPr/>
          <p:nvPr/>
        </p:nvSpPr>
        <p:spPr>
          <a:xfrm>
            <a:off x="3036449" y="369963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6" name="Shape 346"/>
          <p:cNvSpPr/>
          <p:nvPr/>
        </p:nvSpPr>
        <p:spPr>
          <a:xfrm>
            <a:off x="5887252" y="372945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7" name="Shape 347"/>
          <p:cNvSpPr/>
          <p:nvPr/>
        </p:nvSpPr>
        <p:spPr>
          <a:xfrm>
            <a:off x="5171661" y="3716205"/>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8" name="Shape 348"/>
          <p:cNvSpPr/>
          <p:nvPr/>
        </p:nvSpPr>
        <p:spPr>
          <a:xfrm>
            <a:off x="4456069" y="3716205"/>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49" name="Shape 349"/>
          <p:cNvSpPr/>
          <p:nvPr/>
        </p:nvSpPr>
        <p:spPr>
          <a:xfrm>
            <a:off x="3745411" y="3716205"/>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50" name="Shape 350"/>
          <p:cNvSpPr/>
          <p:nvPr/>
        </p:nvSpPr>
        <p:spPr>
          <a:xfrm>
            <a:off x="6597911" y="372945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51" name="Shape 351"/>
          <p:cNvSpPr/>
          <p:nvPr/>
        </p:nvSpPr>
        <p:spPr>
          <a:xfrm>
            <a:off x="929299" y="369963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52" name="Shape 352"/>
          <p:cNvSpPr/>
          <p:nvPr/>
        </p:nvSpPr>
        <p:spPr>
          <a:xfrm>
            <a:off x="1627544" y="369963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53" name="Shape 353"/>
          <p:cNvSpPr/>
          <p:nvPr/>
        </p:nvSpPr>
        <p:spPr>
          <a:xfrm>
            <a:off x="7318435" y="372945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54" name="Shape 354"/>
          <p:cNvSpPr/>
          <p:nvPr/>
        </p:nvSpPr>
        <p:spPr>
          <a:xfrm>
            <a:off x="8016680" y="3729457"/>
            <a:ext cx="616400" cy="3644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cxnSp>
        <p:nvCxnSpPr>
          <p:cNvPr id="355" name="Shape 355"/>
          <p:cNvCxnSpPr/>
          <p:nvPr/>
        </p:nvCxnSpPr>
        <p:spPr>
          <a:xfrm>
            <a:off x="4452783" y="1457739"/>
            <a:ext cx="3200" cy="583200"/>
          </a:xfrm>
          <a:prstGeom prst="straightConnector1">
            <a:avLst/>
          </a:prstGeom>
          <a:noFill/>
          <a:ln w="9525" cap="flat" cmpd="sng">
            <a:solidFill>
              <a:schemeClr val="accent1"/>
            </a:solidFill>
            <a:prstDash val="solid"/>
            <a:miter lim="8000"/>
            <a:headEnd type="none" w="sm" len="sm"/>
            <a:tailEnd type="triangle" w="med" len="med"/>
          </a:ln>
        </p:spPr>
      </p:cxnSp>
      <p:cxnSp>
        <p:nvCxnSpPr>
          <p:cNvPr id="356" name="Shape 356"/>
          <p:cNvCxnSpPr/>
          <p:nvPr/>
        </p:nvCxnSpPr>
        <p:spPr>
          <a:xfrm flipH="1">
            <a:off x="4452869" y="2776959"/>
            <a:ext cx="3200" cy="550000"/>
          </a:xfrm>
          <a:prstGeom prst="straightConnector1">
            <a:avLst/>
          </a:prstGeom>
          <a:noFill/>
          <a:ln w="9525" cap="flat" cmpd="sng">
            <a:solidFill>
              <a:schemeClr val="accent1"/>
            </a:solidFill>
            <a:prstDash val="solid"/>
            <a:miter lim="8000"/>
            <a:headEnd type="none" w="sm" len="sm"/>
            <a:tailEnd type="triangle" w="med" len="med"/>
          </a:ln>
        </p:spPr>
      </p:cxnSp>
      <p:sp>
        <p:nvSpPr>
          <p:cNvPr id="357" name="Shape 357"/>
          <p:cNvSpPr/>
          <p:nvPr/>
        </p:nvSpPr>
        <p:spPr>
          <a:xfrm>
            <a:off x="418859" y="1534332"/>
            <a:ext cx="3326400" cy="3692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1867" kern="0">
                <a:solidFill>
                  <a:srgbClr val="000000"/>
                </a:solidFill>
                <a:latin typeface="Helvetica Neue"/>
                <a:ea typeface="Helvetica Neue"/>
                <a:cs typeface="Helvetica Neue"/>
                <a:sym typeface="Helvetica Neue"/>
              </a:rPr>
              <a:t>Break-down into microservices</a:t>
            </a:r>
            <a:endParaRPr sz="1867" kern="0">
              <a:solidFill>
                <a:srgbClr val="000000"/>
              </a:solidFill>
              <a:latin typeface="Helvetica Neue"/>
              <a:ea typeface="Helvetica Neue"/>
              <a:cs typeface="Helvetica Neue"/>
              <a:sym typeface="Helvetica Neue"/>
            </a:endParaRPr>
          </a:p>
        </p:txBody>
      </p:sp>
      <p:sp>
        <p:nvSpPr>
          <p:cNvPr id="358" name="Shape 358"/>
          <p:cNvSpPr/>
          <p:nvPr/>
        </p:nvSpPr>
        <p:spPr>
          <a:xfrm>
            <a:off x="388875" y="2951279"/>
            <a:ext cx="3121200" cy="3692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1867" kern="0">
                <a:solidFill>
                  <a:srgbClr val="000000"/>
                </a:solidFill>
                <a:latin typeface="Helvetica Neue"/>
                <a:ea typeface="Helvetica Neue"/>
                <a:cs typeface="Helvetica Neue"/>
                <a:sym typeface="Helvetica Neue"/>
              </a:rPr>
              <a:t>Make each micro service HA</a:t>
            </a:r>
            <a:endParaRPr sz="1867" kern="0">
              <a:solidFill>
                <a:srgbClr val="000000"/>
              </a:solidFill>
              <a:latin typeface="Helvetica Neue"/>
              <a:ea typeface="Helvetica Neue"/>
              <a:cs typeface="Helvetica Neue"/>
              <a:sym typeface="Helvetica Neue"/>
            </a:endParaRPr>
          </a:p>
        </p:txBody>
      </p:sp>
      <p:sp>
        <p:nvSpPr>
          <p:cNvPr id="359" name="Shape 359"/>
          <p:cNvSpPr/>
          <p:nvPr/>
        </p:nvSpPr>
        <p:spPr>
          <a:xfrm>
            <a:off x="530685" y="4506341"/>
            <a:ext cx="3192400" cy="369200"/>
          </a:xfrm>
          <a:prstGeom prst="rect">
            <a:avLst/>
          </a:prstGeom>
          <a:noFill/>
          <a:ln>
            <a:noFill/>
          </a:ln>
        </p:spPr>
        <p:txBody>
          <a:bodyPr spcFirstLastPara="1" wrap="square" lIns="91433" tIns="45700" rIns="91433" bIns="45700" anchor="t" anchorCtr="0">
            <a:noAutofit/>
          </a:bodyPr>
          <a:lstStyle/>
          <a:p>
            <a:pPr defTabSz="1219170">
              <a:buClr>
                <a:srgbClr val="000000"/>
              </a:buClr>
            </a:pPr>
            <a:r>
              <a:rPr lang="en" sz="1867" kern="0">
                <a:solidFill>
                  <a:srgbClr val="000000"/>
                </a:solidFill>
                <a:latin typeface="Calibri"/>
                <a:ea typeface="Calibri"/>
                <a:cs typeface="Calibri"/>
                <a:sym typeface="Calibri"/>
              </a:rPr>
              <a:t>Protect against regional outages</a:t>
            </a:r>
            <a:endParaRPr sz="1467" kern="0">
              <a:solidFill>
                <a:srgbClr val="000000"/>
              </a:solidFill>
              <a:latin typeface="Arial"/>
              <a:cs typeface="Arial"/>
              <a:sym typeface="Arial"/>
            </a:endParaRPr>
          </a:p>
        </p:txBody>
      </p:sp>
      <p:sp>
        <p:nvSpPr>
          <p:cNvPr id="360" name="Shape 360"/>
          <p:cNvSpPr/>
          <p:nvPr/>
        </p:nvSpPr>
        <p:spPr>
          <a:xfrm>
            <a:off x="675861" y="5155096"/>
            <a:ext cx="3922800" cy="9012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t" anchorCtr="0">
            <a:noAutofit/>
          </a:bodyPr>
          <a:lstStyle/>
          <a:p>
            <a:pPr defTabSz="1219170">
              <a:buClr>
                <a:srgbClr val="000000"/>
              </a:buClr>
            </a:pPr>
            <a:r>
              <a:rPr lang="en" sz="1867" kern="0">
                <a:solidFill>
                  <a:srgbClr val="FFFFFF"/>
                </a:solidFill>
                <a:latin typeface="Calibri"/>
                <a:ea typeface="Calibri"/>
                <a:cs typeface="Calibri"/>
                <a:sym typeface="Calibri"/>
              </a:rPr>
              <a:t>Region A</a:t>
            </a:r>
            <a:endParaRPr sz="1867" kern="0">
              <a:solidFill>
                <a:srgbClr val="FFFFFF"/>
              </a:solidFill>
              <a:latin typeface="Calibri"/>
              <a:ea typeface="Calibri"/>
              <a:cs typeface="Calibri"/>
              <a:sym typeface="Calibri"/>
            </a:endParaRPr>
          </a:p>
        </p:txBody>
      </p:sp>
      <p:sp>
        <p:nvSpPr>
          <p:cNvPr id="361" name="Shape 361"/>
          <p:cNvSpPr/>
          <p:nvPr/>
        </p:nvSpPr>
        <p:spPr>
          <a:xfrm>
            <a:off x="4764183" y="5155095"/>
            <a:ext cx="3927600" cy="901200"/>
          </a:xfrm>
          <a:prstGeom prst="roundRect">
            <a:avLst>
              <a:gd name="adj" fmla="val 16667"/>
            </a:avLst>
          </a:prstGeom>
          <a:solidFill>
            <a:schemeClr val="accent1"/>
          </a:solidFill>
          <a:ln w="12700" cap="flat" cmpd="sng">
            <a:solidFill>
              <a:srgbClr val="31538F"/>
            </a:solidFill>
            <a:prstDash val="solid"/>
            <a:miter lim="8000"/>
            <a:headEnd type="none" w="sm" len="sm"/>
            <a:tailEnd type="none" w="sm" len="sm"/>
          </a:ln>
        </p:spPr>
        <p:txBody>
          <a:bodyPr spcFirstLastPara="1" wrap="square" lIns="91433" tIns="45700" rIns="91433" bIns="45700" anchor="t" anchorCtr="0">
            <a:noAutofit/>
          </a:bodyPr>
          <a:lstStyle/>
          <a:p>
            <a:pPr defTabSz="1219170">
              <a:buClr>
                <a:srgbClr val="000000"/>
              </a:buClr>
            </a:pPr>
            <a:r>
              <a:rPr lang="en" sz="1867" kern="0">
                <a:solidFill>
                  <a:srgbClr val="FFFFFF"/>
                </a:solidFill>
                <a:latin typeface="Calibri"/>
                <a:ea typeface="Calibri"/>
                <a:cs typeface="Calibri"/>
                <a:sym typeface="Calibri"/>
              </a:rPr>
              <a:t>Region B</a:t>
            </a:r>
            <a:endParaRPr sz="1867" kern="0">
              <a:solidFill>
                <a:srgbClr val="FFFFFF"/>
              </a:solidFill>
              <a:latin typeface="Calibri"/>
              <a:ea typeface="Calibri"/>
              <a:cs typeface="Calibri"/>
              <a:sym typeface="Calibri"/>
            </a:endParaRPr>
          </a:p>
        </p:txBody>
      </p:sp>
      <p:grpSp>
        <p:nvGrpSpPr>
          <p:cNvPr id="362" name="Shape 362"/>
          <p:cNvGrpSpPr/>
          <p:nvPr/>
        </p:nvGrpSpPr>
        <p:grpSpPr>
          <a:xfrm>
            <a:off x="857370" y="5540776"/>
            <a:ext cx="3685764" cy="447683"/>
            <a:chOff x="675861" y="6207826"/>
            <a:chExt cx="3685764" cy="447683"/>
          </a:xfrm>
        </p:grpSpPr>
        <p:grpSp>
          <p:nvGrpSpPr>
            <p:cNvPr id="363" name="Shape 363"/>
            <p:cNvGrpSpPr/>
            <p:nvPr/>
          </p:nvGrpSpPr>
          <p:grpSpPr>
            <a:xfrm>
              <a:off x="675861" y="6348642"/>
              <a:ext cx="3560598" cy="306867"/>
              <a:chOff x="2326642" y="6319230"/>
              <a:chExt cx="3560598" cy="306867"/>
            </a:xfrm>
          </p:grpSpPr>
          <p:sp>
            <p:nvSpPr>
              <p:cNvPr id="364" name="Shape 364"/>
              <p:cNvSpPr/>
              <p:nvPr/>
            </p:nvSpPr>
            <p:spPr>
              <a:xfrm>
                <a:off x="3546676"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65" name="Shape 365"/>
              <p:cNvSpPr/>
              <p:nvPr/>
            </p:nvSpPr>
            <p:spPr>
              <a:xfrm>
                <a:off x="2936659" y="6319230"/>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66" name="Shape 366"/>
              <p:cNvSpPr/>
              <p:nvPr/>
            </p:nvSpPr>
            <p:spPr>
              <a:xfrm>
                <a:off x="2326642" y="6319230"/>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67" name="Shape 367"/>
              <p:cNvSpPr/>
              <p:nvPr/>
            </p:nvSpPr>
            <p:spPr>
              <a:xfrm>
                <a:off x="4152488"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68" name="Shape 368"/>
              <p:cNvSpPr/>
              <p:nvPr/>
            </p:nvSpPr>
            <p:spPr>
              <a:xfrm>
                <a:off x="4766710"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69" name="Shape 369"/>
              <p:cNvSpPr/>
              <p:nvPr/>
            </p:nvSpPr>
            <p:spPr>
              <a:xfrm>
                <a:off x="5361940"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grpSp>
        <p:grpSp>
          <p:nvGrpSpPr>
            <p:cNvPr id="370" name="Shape 370"/>
            <p:cNvGrpSpPr/>
            <p:nvPr/>
          </p:nvGrpSpPr>
          <p:grpSpPr>
            <a:xfrm>
              <a:off x="801027" y="6207826"/>
              <a:ext cx="3560598" cy="306867"/>
              <a:chOff x="2326642" y="6319230"/>
              <a:chExt cx="3560598" cy="306867"/>
            </a:xfrm>
          </p:grpSpPr>
          <p:sp>
            <p:nvSpPr>
              <p:cNvPr id="371" name="Shape 371"/>
              <p:cNvSpPr/>
              <p:nvPr/>
            </p:nvSpPr>
            <p:spPr>
              <a:xfrm>
                <a:off x="3546676"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72" name="Shape 372"/>
              <p:cNvSpPr/>
              <p:nvPr/>
            </p:nvSpPr>
            <p:spPr>
              <a:xfrm>
                <a:off x="2936659" y="6319230"/>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73" name="Shape 373"/>
              <p:cNvSpPr/>
              <p:nvPr/>
            </p:nvSpPr>
            <p:spPr>
              <a:xfrm>
                <a:off x="2326642" y="6319230"/>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74" name="Shape 374"/>
              <p:cNvSpPr/>
              <p:nvPr/>
            </p:nvSpPr>
            <p:spPr>
              <a:xfrm>
                <a:off x="4152488"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75" name="Shape 375"/>
              <p:cNvSpPr/>
              <p:nvPr/>
            </p:nvSpPr>
            <p:spPr>
              <a:xfrm>
                <a:off x="4766710"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76" name="Shape 376"/>
              <p:cNvSpPr/>
              <p:nvPr/>
            </p:nvSpPr>
            <p:spPr>
              <a:xfrm>
                <a:off x="5361940"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grpSp>
      </p:grpSp>
      <p:grpSp>
        <p:nvGrpSpPr>
          <p:cNvPr id="377" name="Shape 377"/>
          <p:cNvGrpSpPr/>
          <p:nvPr/>
        </p:nvGrpSpPr>
        <p:grpSpPr>
          <a:xfrm>
            <a:off x="4910737" y="5551843"/>
            <a:ext cx="3685764" cy="447683"/>
            <a:chOff x="675861" y="6207826"/>
            <a:chExt cx="3685764" cy="447683"/>
          </a:xfrm>
        </p:grpSpPr>
        <p:grpSp>
          <p:nvGrpSpPr>
            <p:cNvPr id="378" name="Shape 378"/>
            <p:cNvGrpSpPr/>
            <p:nvPr/>
          </p:nvGrpSpPr>
          <p:grpSpPr>
            <a:xfrm>
              <a:off x="675861" y="6348642"/>
              <a:ext cx="3560598" cy="306867"/>
              <a:chOff x="2326642" y="6319230"/>
              <a:chExt cx="3560598" cy="306867"/>
            </a:xfrm>
          </p:grpSpPr>
          <p:sp>
            <p:nvSpPr>
              <p:cNvPr id="379" name="Shape 379"/>
              <p:cNvSpPr/>
              <p:nvPr/>
            </p:nvSpPr>
            <p:spPr>
              <a:xfrm>
                <a:off x="3546676"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80" name="Shape 380"/>
              <p:cNvSpPr/>
              <p:nvPr/>
            </p:nvSpPr>
            <p:spPr>
              <a:xfrm>
                <a:off x="2936659" y="6319230"/>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81" name="Shape 381"/>
              <p:cNvSpPr/>
              <p:nvPr/>
            </p:nvSpPr>
            <p:spPr>
              <a:xfrm>
                <a:off x="2326642" y="6319230"/>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82" name="Shape 382"/>
              <p:cNvSpPr/>
              <p:nvPr/>
            </p:nvSpPr>
            <p:spPr>
              <a:xfrm>
                <a:off x="4152488"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83" name="Shape 383"/>
              <p:cNvSpPr/>
              <p:nvPr/>
            </p:nvSpPr>
            <p:spPr>
              <a:xfrm>
                <a:off x="4766710"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84" name="Shape 384"/>
              <p:cNvSpPr/>
              <p:nvPr/>
            </p:nvSpPr>
            <p:spPr>
              <a:xfrm>
                <a:off x="5361940"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grpSp>
        <p:grpSp>
          <p:nvGrpSpPr>
            <p:cNvPr id="385" name="Shape 385"/>
            <p:cNvGrpSpPr/>
            <p:nvPr/>
          </p:nvGrpSpPr>
          <p:grpSpPr>
            <a:xfrm>
              <a:off x="801027" y="6207826"/>
              <a:ext cx="3560598" cy="306867"/>
              <a:chOff x="2326642" y="6319230"/>
              <a:chExt cx="3560598" cy="306867"/>
            </a:xfrm>
          </p:grpSpPr>
          <p:sp>
            <p:nvSpPr>
              <p:cNvPr id="386" name="Shape 386"/>
              <p:cNvSpPr/>
              <p:nvPr/>
            </p:nvSpPr>
            <p:spPr>
              <a:xfrm>
                <a:off x="3546676"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87" name="Shape 387"/>
              <p:cNvSpPr/>
              <p:nvPr/>
            </p:nvSpPr>
            <p:spPr>
              <a:xfrm>
                <a:off x="2936659" y="6319230"/>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88" name="Shape 388"/>
              <p:cNvSpPr/>
              <p:nvPr/>
            </p:nvSpPr>
            <p:spPr>
              <a:xfrm>
                <a:off x="2326642" y="6319230"/>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89" name="Shape 389"/>
              <p:cNvSpPr/>
              <p:nvPr/>
            </p:nvSpPr>
            <p:spPr>
              <a:xfrm>
                <a:off x="4152488"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90" name="Shape 390"/>
              <p:cNvSpPr/>
              <p:nvPr/>
            </p:nvSpPr>
            <p:spPr>
              <a:xfrm>
                <a:off x="4766710"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sp>
            <p:nvSpPr>
              <p:cNvPr id="391" name="Shape 391"/>
              <p:cNvSpPr/>
              <p:nvPr/>
            </p:nvSpPr>
            <p:spPr>
              <a:xfrm>
                <a:off x="5361940" y="6329997"/>
                <a:ext cx="525300" cy="296100"/>
              </a:xfrm>
              <a:prstGeom prst="roundRect">
                <a:avLst>
                  <a:gd name="adj" fmla="val 16667"/>
                </a:avLst>
              </a:prstGeom>
              <a:solidFill>
                <a:srgbClr val="BBD6EE"/>
              </a:solidFill>
              <a:ln w="12700" cap="flat" cmpd="sng">
                <a:solidFill>
                  <a:srgbClr val="BBD6EE"/>
                </a:solidFill>
                <a:prstDash val="solid"/>
                <a:miter lim="8000"/>
                <a:headEnd type="none" w="sm" len="sm"/>
                <a:tailEnd type="none" w="sm" len="sm"/>
              </a:ln>
            </p:spPr>
            <p:txBody>
              <a:bodyPr spcFirstLastPara="1" wrap="square" lIns="91433" tIns="45700" rIns="91433" bIns="45700" anchor="ctr" anchorCtr="0">
                <a:noAutofit/>
              </a:bodyPr>
              <a:lstStyle/>
              <a:p>
                <a:pPr algn="ctr" defTabSz="1219170">
                  <a:buClr>
                    <a:srgbClr val="000000"/>
                  </a:buClr>
                </a:pPr>
                <a:endParaRPr sz="1867" kern="0">
                  <a:solidFill>
                    <a:srgbClr val="FFFFFF"/>
                  </a:solidFill>
                  <a:latin typeface="Calibri"/>
                  <a:ea typeface="Calibri"/>
                  <a:cs typeface="Calibri"/>
                  <a:sym typeface="Calibri"/>
                </a:endParaRPr>
              </a:p>
            </p:txBody>
          </p:sp>
        </p:grpSp>
      </p:grpSp>
      <p:sp>
        <p:nvSpPr>
          <p:cNvPr id="392" name="Shape 392"/>
          <p:cNvSpPr txBox="1"/>
          <p:nvPr/>
        </p:nvSpPr>
        <p:spPr>
          <a:xfrm>
            <a:off x="9184033" y="1979167"/>
            <a:ext cx="2783200" cy="1001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Arial"/>
                <a:cs typeface="Arial"/>
                <a:sym typeface="Arial"/>
              </a:rPr>
              <a:t>Explosion in number of</a:t>
            </a: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containers / processes:</a:t>
            </a:r>
            <a:endParaRPr sz="1867" kern="0">
              <a:solidFill>
                <a:srgbClr val="000000"/>
              </a:solidFill>
              <a:latin typeface="Arial"/>
              <a:cs typeface="Arial"/>
              <a:sym typeface="Arial"/>
            </a:endParaRPr>
          </a:p>
        </p:txBody>
      </p:sp>
      <p:sp>
        <p:nvSpPr>
          <p:cNvPr id="393" name="Shape 393"/>
          <p:cNvSpPr txBox="1"/>
          <p:nvPr/>
        </p:nvSpPr>
        <p:spPr>
          <a:xfrm>
            <a:off x="9130633" y="3583651"/>
            <a:ext cx="2986800" cy="901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Arial"/>
                <a:cs typeface="Arial"/>
                <a:sym typeface="Arial"/>
              </a:rPr>
              <a:t>Increase of infrastructure cost footprint</a:t>
            </a:r>
            <a:endParaRPr sz="1867" kern="0">
              <a:solidFill>
                <a:srgbClr val="000000"/>
              </a:solidFill>
              <a:latin typeface="Arial"/>
              <a:cs typeface="Arial"/>
              <a:sym typeface="Arial"/>
            </a:endParaRPr>
          </a:p>
        </p:txBody>
      </p:sp>
      <p:sp>
        <p:nvSpPr>
          <p:cNvPr id="394" name="Shape 394"/>
          <p:cNvSpPr txBox="1"/>
          <p:nvPr/>
        </p:nvSpPr>
        <p:spPr>
          <a:xfrm>
            <a:off x="9157233" y="5078867"/>
            <a:ext cx="2836800" cy="1178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Arial"/>
                <a:cs typeface="Arial"/>
                <a:sym typeface="Arial"/>
              </a:rPr>
              <a:t>Increase of operational</a:t>
            </a: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management cost and</a:t>
            </a: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complexity</a:t>
            </a:r>
            <a:endParaRPr sz="1867" kern="0">
              <a:solidFill>
                <a:srgbClr val="000000"/>
              </a:solidFill>
              <a:latin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제목 2">
            <a:extLst>
              <a:ext uri="{FF2B5EF4-FFF2-40B4-BE49-F238E27FC236}">
                <a16:creationId xmlns:a16="http://schemas.microsoft.com/office/drawing/2014/main" id="{22C5BD1C-3123-4300-B527-F040F42EAA96}"/>
              </a:ext>
            </a:extLst>
          </p:cNvPr>
          <p:cNvSpPr>
            <a:spLocks noGrp="1"/>
          </p:cNvSpPr>
          <p:nvPr>
            <p:ph type="title"/>
          </p:nvPr>
        </p:nvSpPr>
        <p:spPr>
          <a:xfrm>
            <a:off x="3045368" y="2043663"/>
            <a:ext cx="6105194" cy="2031055"/>
          </a:xfrm>
        </p:spPr>
        <p:txBody>
          <a:bodyPr vert="horz" lIns="91440" tIns="45720" rIns="91440" bIns="45720" rtlCol="0" anchor="b">
            <a:normAutofit fontScale="90000"/>
          </a:bodyPr>
          <a:lstStyle/>
          <a:p>
            <a:pPr algn="ctr" defTabSz="914400"/>
            <a:r>
              <a:rPr lang="en-US" altLang="ko-KR" sz="9800" b="1" dirty="0">
                <a:solidFill>
                  <a:srgbClr val="FFFFFF"/>
                </a:solidFill>
                <a:ea typeface="+mj-ea"/>
                <a:cs typeface="+mj-cs"/>
              </a:rPr>
              <a:t>PaaS</a:t>
            </a:r>
            <a:br>
              <a:rPr lang="en-US" altLang="ko-KR" sz="6000" b="1" dirty="0">
                <a:solidFill>
                  <a:srgbClr val="FFFFFF"/>
                </a:solidFill>
                <a:ea typeface="+mj-ea"/>
                <a:cs typeface="+mj-cs"/>
              </a:rPr>
            </a:br>
            <a:r>
              <a:rPr lang="ko-KR" altLang="en-US" sz="4400" b="1" dirty="0">
                <a:solidFill>
                  <a:srgbClr val="FFFFFF"/>
                </a:solidFill>
                <a:ea typeface="+mj-ea"/>
                <a:cs typeface="+mj-cs"/>
              </a:rPr>
              <a:t>언제까지 랩서비스와 </a:t>
            </a:r>
            <a:r>
              <a:rPr lang="en-US" altLang="ko-KR" sz="4400" b="1" dirty="0">
                <a:solidFill>
                  <a:srgbClr val="FFFFFF"/>
                </a:solidFill>
                <a:ea typeface="+mj-ea"/>
                <a:cs typeface="+mj-cs"/>
              </a:rPr>
              <a:t>MPP</a:t>
            </a:r>
            <a:r>
              <a:rPr lang="ko-KR" altLang="en-US" sz="4400" b="1" dirty="0">
                <a:solidFill>
                  <a:srgbClr val="FFFFFF"/>
                </a:solidFill>
                <a:ea typeface="+mj-ea"/>
                <a:cs typeface="+mj-cs"/>
              </a:rPr>
              <a:t>만 </a:t>
            </a:r>
            <a:r>
              <a:rPr lang="ko-KR" altLang="en-US" sz="4400" b="1" dirty="0" err="1">
                <a:solidFill>
                  <a:srgbClr val="FFFFFF"/>
                </a:solidFill>
                <a:ea typeface="+mj-ea"/>
                <a:cs typeface="+mj-cs"/>
              </a:rPr>
              <a:t>팔텐가</a:t>
            </a:r>
            <a:r>
              <a:rPr lang="en-US" altLang="ko-KR" sz="4400" b="1" dirty="0">
                <a:solidFill>
                  <a:srgbClr val="FFFFFF"/>
                </a:solidFill>
                <a:ea typeface="+mj-ea"/>
                <a:cs typeface="+mj-cs"/>
              </a:rPr>
              <a:t>!!</a:t>
            </a:r>
            <a:endParaRPr lang="en-US" altLang="ko-KR" sz="6000" b="1" kern="1200" dirty="0">
              <a:solidFill>
                <a:srgbClr val="FFFFFF"/>
              </a:solidFill>
              <a:latin typeface="+mj-lt"/>
              <a:ea typeface="+mj-ea"/>
              <a:cs typeface="+mj-cs"/>
            </a:endParaRPr>
          </a:p>
        </p:txBody>
      </p:sp>
    </p:spTree>
    <p:extLst>
      <p:ext uri="{BB962C8B-B14F-4D97-AF65-F5344CB8AC3E}">
        <p14:creationId xmlns:p14="http://schemas.microsoft.com/office/powerpoint/2010/main" val="299354279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
        <p:nvSpPr>
          <p:cNvPr id="3" name="Content Placeholder 2"/>
          <p:cNvSpPr>
            <a:spLocks noGrp="1"/>
          </p:cNvSpPr>
          <p:nvPr>
            <p:ph idx="4294967295"/>
          </p:nvPr>
        </p:nvSpPr>
        <p:spPr>
          <a:xfrm>
            <a:off x="838200" y="1825625"/>
            <a:ext cx="3856464" cy="3670974"/>
          </a:xfrm>
          <a:prstGeom prst="rect">
            <a:avLst/>
          </a:prstGeom>
        </p:spPr>
        <p:txBody>
          <a:bodyPr>
            <a:normAutofit lnSpcReduction="10000"/>
          </a:bodyPr>
          <a:lstStyle/>
          <a:p>
            <a:pPr marL="0" indent="0">
              <a:buNone/>
            </a:pPr>
            <a:r>
              <a:rPr lang="en-US" dirty="0"/>
              <a:t>Create a “serverless” event-driven experience that extends the existing Azure App Service platform by building “nanoservices” that can scale based on demand</a:t>
            </a:r>
          </a:p>
          <a:p>
            <a:pPr marL="0" indent="0">
              <a:buNone/>
            </a:pPr>
            <a:endParaRPr lang="en-US" dirty="0"/>
          </a:p>
        </p:txBody>
      </p:sp>
      <p:pic>
        <p:nvPicPr>
          <p:cNvPr id="6" name="Picture 5"/>
          <p:cNvPicPr>
            <a:picLocks noChangeAspect="1"/>
          </p:cNvPicPr>
          <p:nvPr/>
        </p:nvPicPr>
        <p:blipFill>
          <a:blip r:embed="rId3"/>
          <a:stretch>
            <a:fillRect/>
          </a:stretch>
        </p:blipFill>
        <p:spPr>
          <a:xfrm>
            <a:off x="5273434" y="1825625"/>
            <a:ext cx="6207811" cy="3816892"/>
          </a:xfrm>
          <a:prstGeom prst="rect">
            <a:avLst/>
          </a:prstGeom>
        </p:spPr>
      </p:pic>
    </p:spTree>
    <p:extLst>
      <p:ext uri="{BB962C8B-B14F-4D97-AF65-F5344CB8AC3E}">
        <p14:creationId xmlns:p14="http://schemas.microsoft.com/office/powerpoint/2010/main" val="15368713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Languages and Tools</a:t>
            </a:r>
          </a:p>
        </p:txBody>
      </p:sp>
      <p:grpSp>
        <p:nvGrpSpPr>
          <p:cNvPr id="3" name="Group 2"/>
          <p:cNvGrpSpPr/>
          <p:nvPr/>
        </p:nvGrpSpPr>
        <p:grpSpPr>
          <a:xfrm>
            <a:off x="5660472" y="1825625"/>
            <a:ext cx="5172176" cy="3621518"/>
            <a:chOff x="4895849" y="1335654"/>
            <a:chExt cx="6357452" cy="4451439"/>
          </a:xfrm>
        </p:grpSpPr>
        <p:pic>
          <p:nvPicPr>
            <p:cNvPr id="38" name="Picture 37"/>
            <p:cNvPicPr>
              <a:picLocks noChangeAspect="1"/>
            </p:cNvPicPr>
            <p:nvPr/>
          </p:nvPicPr>
          <p:blipFill>
            <a:blip r:embed="rId3"/>
            <a:stretch>
              <a:fillRect/>
            </a:stretch>
          </p:blipFill>
          <p:spPr>
            <a:xfrm>
              <a:off x="4895849" y="1660848"/>
              <a:ext cx="5543551" cy="4126245"/>
            </a:xfrm>
            <a:prstGeom prst="rect">
              <a:avLst/>
            </a:prstGeom>
            <a:ln>
              <a:solidFill>
                <a:schemeClr val="tx1">
                  <a:lumMod val="75000"/>
                  <a:lumOff val="25000"/>
                </a:schemeClr>
              </a:solidFill>
            </a:ln>
          </p:spPr>
        </p:pic>
        <p:pic>
          <p:nvPicPr>
            <p:cNvPr id="39" name="Picture 38"/>
            <p:cNvPicPr>
              <a:picLocks noChangeAspect="1"/>
            </p:cNvPicPr>
            <p:nvPr/>
          </p:nvPicPr>
          <p:blipFill>
            <a:blip r:embed="rId4"/>
            <a:stretch>
              <a:fillRect/>
            </a:stretch>
          </p:blipFill>
          <p:spPr>
            <a:xfrm>
              <a:off x="6456766" y="1335654"/>
              <a:ext cx="4796535" cy="3056467"/>
            </a:xfrm>
            <a:prstGeom prst="rect">
              <a:avLst/>
            </a:prstGeom>
            <a:ln>
              <a:solidFill>
                <a:schemeClr val="tx1">
                  <a:lumMod val="75000"/>
                  <a:lumOff val="25000"/>
                </a:schemeClr>
              </a:solidFill>
            </a:ln>
          </p:spPr>
        </p:pic>
      </p:grpSp>
      <p:sp>
        <p:nvSpPr>
          <p:cNvPr id="40" name="Content Placeholder 2"/>
          <p:cNvSpPr>
            <a:spLocks noGrp="1"/>
          </p:cNvSpPr>
          <p:nvPr>
            <p:ph idx="4294967295"/>
          </p:nvPr>
        </p:nvSpPr>
        <p:spPr>
          <a:xfrm>
            <a:off x="838200" y="1825625"/>
            <a:ext cx="3810802" cy="3670974"/>
          </a:xfrm>
          <a:prstGeom prst="rect">
            <a:avLst/>
          </a:prstGeom>
        </p:spPr>
        <p:txBody>
          <a:bodyPr>
            <a:normAutofit fontScale="92500" lnSpcReduction="10000"/>
          </a:bodyPr>
          <a:lstStyle/>
          <a:p>
            <a:pPr marL="0" indent="0">
              <a:buNone/>
            </a:pPr>
            <a:r>
              <a:rPr lang="en-US" dirty="0"/>
              <a:t>Create functions in JavaScript, C#, Python, and PHP, as well as scripting languages such as Bash, Batch, and PowerShell, that can be triggered by events in Azure, third- party services, or </a:t>
            </a:r>
            <a:r>
              <a:rPr lang="en-US" dirty="0" err="1"/>
              <a:t>on-premise</a:t>
            </a:r>
            <a:r>
              <a:rPr lang="en-US" dirty="0"/>
              <a:t> systems</a:t>
            </a:r>
          </a:p>
        </p:txBody>
      </p:sp>
    </p:spTree>
    <p:extLst>
      <p:ext uri="{BB962C8B-B14F-4D97-AF65-F5344CB8AC3E}">
        <p14:creationId xmlns:p14="http://schemas.microsoft.com/office/powerpoint/2010/main" val="2413081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grpSp>
        <p:nvGrpSpPr>
          <p:cNvPr id="28" name="Group 27"/>
          <p:cNvGrpSpPr/>
          <p:nvPr/>
        </p:nvGrpSpPr>
        <p:grpSpPr>
          <a:xfrm>
            <a:off x="7755418" y="1690688"/>
            <a:ext cx="2920079" cy="4093322"/>
            <a:chOff x="7483600" y="1380375"/>
            <a:chExt cx="2920079" cy="4093322"/>
          </a:xfrm>
        </p:grpSpPr>
        <p:sp>
          <p:nvSpPr>
            <p:cNvPr id="29" name="Rectangle 28"/>
            <p:cNvSpPr/>
            <p:nvPr/>
          </p:nvSpPr>
          <p:spPr>
            <a:xfrm>
              <a:off x="8070436" y="1380375"/>
              <a:ext cx="1746409" cy="957532"/>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Your App or Service</a:t>
              </a:r>
            </a:p>
          </p:txBody>
        </p:sp>
        <p:pic>
          <p:nvPicPr>
            <p:cNvPr id="30" name="Picture 29"/>
            <p:cNvPicPr>
              <a:picLocks noChangeAspect="1"/>
            </p:cNvPicPr>
            <p:nvPr/>
          </p:nvPicPr>
          <p:blipFill>
            <a:blip r:embed="rId3"/>
            <a:stretch>
              <a:fillRect/>
            </a:stretch>
          </p:blipFill>
          <p:spPr>
            <a:xfrm>
              <a:off x="8332373" y="2589877"/>
              <a:ext cx="1222534" cy="1222534"/>
            </a:xfrm>
            <a:prstGeom prst="rect">
              <a:avLst/>
            </a:prstGeom>
          </p:spPr>
        </p:pic>
        <p:grpSp>
          <p:nvGrpSpPr>
            <p:cNvPr id="31" name="Group 30"/>
            <p:cNvGrpSpPr/>
            <p:nvPr/>
          </p:nvGrpSpPr>
          <p:grpSpPr>
            <a:xfrm>
              <a:off x="7483600" y="4056467"/>
              <a:ext cx="2920079" cy="1417230"/>
              <a:chOff x="7483600" y="4037417"/>
              <a:chExt cx="2920079" cy="1417230"/>
            </a:xfrm>
          </p:grpSpPr>
          <p:sp>
            <p:nvSpPr>
              <p:cNvPr id="34" name="Rectangle 33"/>
              <p:cNvSpPr/>
              <p:nvPr/>
            </p:nvSpPr>
            <p:spPr>
              <a:xfrm>
                <a:off x="7483600"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Office 365</a:t>
                </a:r>
              </a:p>
            </p:txBody>
          </p:sp>
          <p:sp>
            <p:nvSpPr>
              <p:cNvPr id="35" name="Rectangle 34"/>
              <p:cNvSpPr/>
              <p:nvPr/>
            </p:nvSpPr>
            <p:spPr>
              <a:xfrm>
                <a:off x="8459912"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Office Graph</a:t>
                </a:r>
              </a:p>
            </p:txBody>
          </p:sp>
          <p:sp>
            <p:nvSpPr>
              <p:cNvPr id="36" name="Rectangle 35"/>
              <p:cNvSpPr/>
              <p:nvPr/>
            </p:nvSpPr>
            <p:spPr>
              <a:xfrm>
                <a:off x="9427367"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Azure Storage</a:t>
                </a:r>
              </a:p>
            </p:txBody>
          </p:sp>
          <p:sp>
            <p:nvSpPr>
              <p:cNvPr id="37" name="Rectangle 36"/>
              <p:cNvSpPr/>
              <p:nvPr/>
            </p:nvSpPr>
            <p:spPr>
              <a:xfrm>
                <a:off x="9426699" y="4753588"/>
                <a:ext cx="976312" cy="701059"/>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Other Functions</a:t>
                </a:r>
              </a:p>
            </p:txBody>
          </p:sp>
          <p:sp>
            <p:nvSpPr>
              <p:cNvPr id="38" name="Rectangle 37"/>
              <p:cNvSpPr/>
              <p:nvPr/>
            </p:nvSpPr>
            <p:spPr>
              <a:xfrm>
                <a:off x="7492457"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Legacy Systems</a:t>
                </a:r>
              </a:p>
            </p:txBody>
          </p:sp>
          <p:sp>
            <p:nvSpPr>
              <p:cNvPr id="39" name="Rectangle 38"/>
              <p:cNvSpPr/>
              <p:nvPr/>
            </p:nvSpPr>
            <p:spPr>
              <a:xfrm>
                <a:off x="8451055"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Web Services</a:t>
                </a:r>
              </a:p>
            </p:txBody>
          </p:sp>
        </p:grpSp>
        <p:cxnSp>
          <p:nvCxnSpPr>
            <p:cNvPr id="32" name="Straight Arrow Connector 31"/>
            <p:cNvCxnSpPr>
              <a:stCxn id="29" idx="2"/>
              <a:endCxn id="30" idx="0"/>
            </p:cNvCxnSpPr>
            <p:nvPr/>
          </p:nvCxnSpPr>
          <p:spPr>
            <a:xfrm flipH="1">
              <a:off x="8943640" y="2337907"/>
              <a:ext cx="1" cy="25197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2"/>
              <a:endCxn id="35" idx="0"/>
            </p:cNvCxnSpPr>
            <p:nvPr/>
          </p:nvCxnSpPr>
          <p:spPr>
            <a:xfrm>
              <a:off x="8943640" y="3812411"/>
              <a:ext cx="4428" cy="244056"/>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40" name="Content Placeholder 2"/>
          <p:cNvSpPr>
            <a:spLocks noGrp="1"/>
          </p:cNvSpPr>
          <p:nvPr>
            <p:ph idx="4294967295"/>
          </p:nvPr>
        </p:nvSpPr>
        <p:spPr>
          <a:xfrm>
            <a:off x="838200" y="1825625"/>
            <a:ext cx="5729748" cy="4196402"/>
          </a:xfrm>
          <a:prstGeom prst="rect">
            <a:avLst/>
          </a:prstGeom>
        </p:spPr>
        <p:txBody>
          <a:bodyPr>
            <a:normAutofit fontScale="92500" lnSpcReduction="10000"/>
          </a:bodyPr>
          <a:lstStyle/>
          <a:p>
            <a:pPr marL="685800" indent="-346075"/>
            <a:r>
              <a:rPr lang="en-US" dirty="0"/>
              <a:t>Timer-based processing</a:t>
            </a:r>
          </a:p>
          <a:p>
            <a:pPr marL="685800" indent="-346075"/>
            <a:r>
              <a:rPr lang="en-US" dirty="0"/>
              <a:t>Azure service event processing</a:t>
            </a:r>
          </a:p>
          <a:p>
            <a:pPr marL="685800" indent="-346075"/>
            <a:r>
              <a:rPr lang="en-US" dirty="0"/>
              <a:t>SaaS event processing </a:t>
            </a:r>
          </a:p>
          <a:p>
            <a:pPr marL="685800" indent="-346075"/>
            <a:r>
              <a:rPr lang="en-US" dirty="0"/>
              <a:t>Serverless web application architectures</a:t>
            </a:r>
          </a:p>
          <a:p>
            <a:pPr marL="685800" indent="-346075"/>
            <a:r>
              <a:rPr lang="en-US" dirty="0"/>
              <a:t>Serverless mobile back ends</a:t>
            </a:r>
          </a:p>
          <a:p>
            <a:pPr marL="685800" indent="-346075"/>
            <a:r>
              <a:rPr lang="en-US" dirty="0"/>
              <a:t>Real-time stream processing</a:t>
            </a:r>
          </a:p>
          <a:p>
            <a:pPr marL="685800" indent="-346075"/>
            <a:r>
              <a:rPr lang="en-US" dirty="0"/>
              <a:t>Real-time bot messaging</a:t>
            </a:r>
          </a:p>
        </p:txBody>
      </p:sp>
    </p:spTree>
    <p:extLst>
      <p:ext uri="{BB962C8B-B14F-4D97-AF65-F5344CB8AC3E}">
        <p14:creationId xmlns:p14="http://schemas.microsoft.com/office/powerpoint/2010/main" val="27115231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 Templates</a:t>
            </a:r>
          </a:p>
        </p:txBody>
      </p:sp>
      <p:sp>
        <p:nvSpPr>
          <p:cNvPr id="3" name="Content Placeholder 2"/>
          <p:cNvSpPr>
            <a:spLocks noGrp="1"/>
          </p:cNvSpPr>
          <p:nvPr>
            <p:ph idx="4294967295"/>
          </p:nvPr>
        </p:nvSpPr>
        <p:spPr>
          <a:xfrm>
            <a:off x="838200" y="1550322"/>
            <a:ext cx="5513440" cy="1635330"/>
          </a:xfrm>
          <a:prstGeom prst="rect">
            <a:avLst/>
          </a:prstGeom>
        </p:spPr>
        <p:txBody>
          <a:bodyPr>
            <a:normAutofit fontScale="92500" lnSpcReduction="10000"/>
          </a:bodyPr>
          <a:lstStyle/>
          <a:p>
            <a:pPr marL="0" indent="0">
              <a:buNone/>
            </a:pPr>
            <a:r>
              <a:rPr lang="en-US" dirty="0"/>
              <a:t>Function App templates are categorized into general areas of Timer, Data Processing, and </a:t>
            </a:r>
            <a:r>
              <a:rPr lang="en-US" dirty="0" err="1"/>
              <a:t>Webhook</a:t>
            </a:r>
            <a:r>
              <a:rPr lang="en-US" dirty="0"/>
              <a:t> &amp; API</a:t>
            </a:r>
          </a:p>
          <a:p>
            <a:pPr marL="0" indent="0">
              <a:buNone/>
            </a:pPr>
            <a:endParaRPr lang="en-US" dirty="0"/>
          </a:p>
        </p:txBody>
      </p:sp>
      <p:pic>
        <p:nvPicPr>
          <p:cNvPr id="4" name="Picture 3"/>
          <p:cNvPicPr>
            <a:picLocks noChangeAspect="1"/>
          </p:cNvPicPr>
          <p:nvPr/>
        </p:nvPicPr>
        <p:blipFill>
          <a:blip r:embed="rId3"/>
          <a:stretch>
            <a:fillRect/>
          </a:stretch>
        </p:blipFill>
        <p:spPr>
          <a:xfrm>
            <a:off x="1233254" y="3359872"/>
            <a:ext cx="4723332" cy="2907151"/>
          </a:xfrm>
          <a:prstGeom prst="rect">
            <a:avLst/>
          </a:prstGeom>
        </p:spPr>
      </p:pic>
      <p:sp>
        <p:nvSpPr>
          <p:cNvPr id="5" name="Content Placeholder 2"/>
          <p:cNvSpPr txBox="1">
            <a:spLocks/>
          </p:cNvSpPr>
          <p:nvPr/>
        </p:nvSpPr>
        <p:spPr>
          <a:xfrm>
            <a:off x="6993193" y="1690688"/>
            <a:ext cx="4574458" cy="46806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292929"/>
                </a:solidFill>
                <a:effectLst/>
                <a:uLnTx/>
                <a:uFillTx/>
                <a:latin typeface="Segoe UI"/>
                <a:ea typeface="+mn-ea"/>
                <a:cs typeface="+mn-cs"/>
              </a:rPr>
              <a:t>BlobTrigger</a:t>
            </a:r>
            <a:endParaRPr kumimoji="0" lang="en-US" sz="2800" b="0" i="0" u="none" strike="noStrike" kern="1200" cap="none" spc="0" normalizeH="0" baseline="0" noProof="0" dirty="0">
              <a:ln>
                <a:noFill/>
              </a:ln>
              <a:solidFill>
                <a:srgbClr val="292929"/>
              </a:solidFill>
              <a:effectLst/>
              <a:uLnTx/>
              <a:uFillTx/>
              <a:latin typeface="Segoe UI"/>
              <a:ea typeface="+mn-ea"/>
              <a:cs typeface="+mn-cs"/>
            </a:endParaRPr>
          </a:p>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292929"/>
                </a:solidFill>
                <a:effectLst/>
                <a:uLnTx/>
                <a:uFillTx/>
                <a:latin typeface="Segoe UI"/>
                <a:ea typeface="+mn-ea"/>
                <a:cs typeface="+mn-cs"/>
              </a:rPr>
              <a:t>EventHubTrigger</a:t>
            </a:r>
            <a:endParaRPr kumimoji="0" lang="en-US" sz="2800" b="0" i="0" u="none" strike="noStrike" kern="1200" cap="none" spc="0" normalizeH="0" baseline="0" noProof="0" dirty="0">
              <a:ln>
                <a:noFill/>
              </a:ln>
              <a:solidFill>
                <a:srgbClr val="292929"/>
              </a:solidFill>
              <a:effectLst/>
              <a:uLnTx/>
              <a:uFillTx/>
              <a:latin typeface="Segoe UI"/>
              <a:ea typeface="+mn-ea"/>
              <a:cs typeface="+mn-cs"/>
            </a:endParaRPr>
          </a:p>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292929"/>
                </a:solidFill>
                <a:effectLst/>
                <a:uLnTx/>
                <a:uFillTx/>
                <a:latin typeface="Segoe UI"/>
                <a:ea typeface="+mn-ea"/>
                <a:cs typeface="+mn-cs"/>
              </a:rPr>
              <a:t>Generic </a:t>
            </a:r>
            <a:r>
              <a:rPr kumimoji="0" lang="en-US" sz="2800" b="0" i="0" u="none" strike="noStrike" kern="1200" cap="none" spc="0" normalizeH="0" baseline="0" noProof="0" dirty="0" err="1">
                <a:ln>
                  <a:noFill/>
                </a:ln>
                <a:solidFill>
                  <a:srgbClr val="292929"/>
                </a:solidFill>
                <a:effectLst/>
                <a:uLnTx/>
                <a:uFillTx/>
                <a:latin typeface="Segoe UI"/>
                <a:ea typeface="+mn-ea"/>
                <a:cs typeface="+mn-cs"/>
              </a:rPr>
              <a:t>webhook</a:t>
            </a:r>
            <a:endParaRPr kumimoji="0" lang="en-US" sz="2800" b="0" i="0" u="none" strike="noStrike" kern="1200" cap="none" spc="0" normalizeH="0" baseline="0" noProof="0" dirty="0">
              <a:ln>
                <a:noFill/>
              </a:ln>
              <a:solidFill>
                <a:srgbClr val="292929"/>
              </a:solidFill>
              <a:effectLst/>
              <a:uLnTx/>
              <a:uFillTx/>
              <a:latin typeface="Segoe UI"/>
              <a:ea typeface="+mn-ea"/>
              <a:cs typeface="+mn-cs"/>
            </a:endParaRPr>
          </a:p>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292929"/>
                </a:solidFill>
                <a:effectLst/>
                <a:uLnTx/>
                <a:uFillTx/>
                <a:latin typeface="Segoe UI"/>
                <a:ea typeface="+mn-ea"/>
                <a:cs typeface="+mn-cs"/>
              </a:rPr>
              <a:t>GitHub </a:t>
            </a:r>
            <a:r>
              <a:rPr kumimoji="0" lang="en-US" sz="2800" b="0" i="0" u="none" strike="noStrike" kern="1200" cap="none" spc="0" normalizeH="0" baseline="0" noProof="0" dirty="0" err="1">
                <a:ln>
                  <a:noFill/>
                </a:ln>
                <a:solidFill>
                  <a:srgbClr val="292929"/>
                </a:solidFill>
                <a:effectLst/>
                <a:uLnTx/>
                <a:uFillTx/>
                <a:latin typeface="Segoe UI"/>
                <a:ea typeface="+mn-ea"/>
                <a:cs typeface="+mn-cs"/>
              </a:rPr>
              <a:t>webhook</a:t>
            </a:r>
            <a:endParaRPr kumimoji="0" lang="en-US" sz="2800" b="0" i="0" u="none" strike="noStrike" kern="1200" cap="none" spc="0" normalizeH="0" baseline="0" noProof="0" dirty="0">
              <a:ln>
                <a:noFill/>
              </a:ln>
              <a:solidFill>
                <a:srgbClr val="292929"/>
              </a:solidFill>
              <a:effectLst/>
              <a:uLnTx/>
              <a:uFillTx/>
              <a:latin typeface="Segoe UI"/>
              <a:ea typeface="+mn-ea"/>
              <a:cs typeface="+mn-cs"/>
            </a:endParaRPr>
          </a:p>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292929"/>
                </a:solidFill>
                <a:effectLst/>
                <a:uLnTx/>
                <a:uFillTx/>
                <a:latin typeface="Segoe UI"/>
                <a:ea typeface="+mn-ea"/>
                <a:cs typeface="+mn-cs"/>
              </a:rPr>
              <a:t>HTTPTrigger</a:t>
            </a:r>
            <a:endParaRPr kumimoji="0" lang="en-US" sz="2800" b="0" i="0" u="none" strike="noStrike" kern="1200" cap="none" spc="0" normalizeH="0" baseline="0" noProof="0" dirty="0">
              <a:ln>
                <a:noFill/>
              </a:ln>
              <a:solidFill>
                <a:srgbClr val="292929"/>
              </a:solidFill>
              <a:effectLst/>
              <a:uLnTx/>
              <a:uFillTx/>
              <a:latin typeface="Segoe UI"/>
              <a:ea typeface="+mn-ea"/>
              <a:cs typeface="+mn-cs"/>
            </a:endParaRPr>
          </a:p>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292929"/>
                </a:solidFill>
                <a:effectLst/>
                <a:uLnTx/>
                <a:uFillTx/>
                <a:latin typeface="Segoe UI"/>
                <a:ea typeface="+mn-ea"/>
                <a:cs typeface="+mn-cs"/>
              </a:rPr>
              <a:t>QueueTrigger</a:t>
            </a:r>
            <a:endParaRPr kumimoji="0" lang="en-US" sz="2800" b="0" i="0" u="none" strike="noStrike" kern="1200" cap="none" spc="0" normalizeH="0" baseline="0" noProof="0" dirty="0">
              <a:ln>
                <a:noFill/>
              </a:ln>
              <a:solidFill>
                <a:srgbClr val="292929"/>
              </a:solidFill>
              <a:effectLst/>
              <a:uLnTx/>
              <a:uFillTx/>
              <a:latin typeface="Segoe UI"/>
              <a:ea typeface="+mn-ea"/>
              <a:cs typeface="+mn-cs"/>
            </a:endParaRPr>
          </a:p>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292929"/>
                </a:solidFill>
                <a:effectLst/>
                <a:uLnTx/>
                <a:uFillTx/>
                <a:latin typeface="Segoe UI"/>
                <a:ea typeface="+mn-ea"/>
                <a:cs typeface="+mn-cs"/>
              </a:rPr>
              <a:t>ServiceBusQueueTrigger</a:t>
            </a:r>
            <a:endParaRPr kumimoji="0" lang="en-US" sz="2800" b="0" i="0" u="none" strike="noStrike" kern="1200" cap="none" spc="0" normalizeH="0" baseline="0" noProof="0" dirty="0">
              <a:ln>
                <a:noFill/>
              </a:ln>
              <a:solidFill>
                <a:srgbClr val="292929"/>
              </a:solidFill>
              <a:effectLst/>
              <a:uLnTx/>
              <a:uFillTx/>
              <a:latin typeface="Segoe UI"/>
              <a:ea typeface="+mn-ea"/>
              <a:cs typeface="+mn-cs"/>
            </a:endParaRPr>
          </a:p>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292929"/>
                </a:solidFill>
                <a:effectLst/>
                <a:uLnTx/>
                <a:uFillTx/>
                <a:latin typeface="Segoe UI"/>
                <a:ea typeface="+mn-ea"/>
                <a:cs typeface="+mn-cs"/>
              </a:rPr>
              <a:t>ServiceBusTopicTrigger</a:t>
            </a:r>
            <a:endParaRPr kumimoji="0" lang="en-US" sz="2800" b="0" i="0" u="none" strike="noStrike" kern="1200" cap="none" spc="0" normalizeH="0" baseline="0" noProof="0" dirty="0">
              <a:ln>
                <a:noFill/>
              </a:ln>
              <a:solidFill>
                <a:srgbClr val="292929"/>
              </a:solidFill>
              <a:effectLst/>
              <a:uLnTx/>
              <a:uFillTx/>
              <a:latin typeface="Segoe UI"/>
              <a:ea typeface="+mn-ea"/>
              <a:cs typeface="+mn-cs"/>
            </a:endParaRPr>
          </a:p>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292929"/>
                </a:solidFill>
                <a:effectLst/>
                <a:uLnTx/>
                <a:uFillTx/>
                <a:latin typeface="Segoe UI"/>
                <a:ea typeface="+mn-ea"/>
                <a:cs typeface="+mn-cs"/>
              </a:rPr>
              <a:t>TimerTrigger</a:t>
            </a:r>
            <a:endParaRPr kumimoji="0" lang="en-US" sz="2800" b="0" i="0" u="none" strike="noStrike" kern="1200" cap="none" spc="0" normalizeH="0" baseline="0" noProof="0" dirty="0">
              <a:ln>
                <a:noFill/>
              </a:ln>
              <a:solidFill>
                <a:srgbClr val="292929"/>
              </a:solidFill>
              <a:effectLst/>
              <a:uLnTx/>
              <a:uFillTx/>
              <a:latin typeface="Segoe UI"/>
              <a:ea typeface="+mn-ea"/>
              <a:cs typeface="+mn-cs"/>
            </a:endParaRPr>
          </a:p>
          <a:p>
            <a:pPr marL="687388"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292929"/>
                </a:solidFill>
                <a:effectLst/>
                <a:uLnTx/>
                <a:uFillTx/>
                <a:latin typeface="Segoe UI"/>
                <a:ea typeface="+mn-ea"/>
                <a:cs typeface="+mn-cs"/>
              </a:rPr>
              <a:t>Blank &amp; Experimental</a:t>
            </a:r>
          </a:p>
        </p:txBody>
      </p:sp>
    </p:spTree>
    <p:extLst>
      <p:ext uri="{BB962C8B-B14F-4D97-AF65-F5344CB8AC3E}">
        <p14:creationId xmlns:p14="http://schemas.microsoft.com/office/powerpoint/2010/main" val="16986379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 Function Apps</a:t>
            </a:r>
          </a:p>
        </p:txBody>
      </p:sp>
      <p:sp>
        <p:nvSpPr>
          <p:cNvPr id="3" name="Content Placeholder 2"/>
          <p:cNvSpPr>
            <a:spLocks noGrp="1"/>
          </p:cNvSpPr>
          <p:nvPr>
            <p:ph idx="4294967295"/>
          </p:nvPr>
        </p:nvSpPr>
        <p:spPr>
          <a:xfrm>
            <a:off x="838199" y="1825625"/>
            <a:ext cx="10515601" cy="3670974"/>
          </a:xfrm>
          <a:prstGeom prst="rect">
            <a:avLst/>
          </a:prstGeom>
        </p:spPr>
        <p:txBody>
          <a:bodyPr>
            <a:normAutofit lnSpcReduction="10000"/>
          </a:bodyPr>
          <a:lstStyle/>
          <a:p>
            <a:pPr marL="687388" indent="-342900"/>
            <a:r>
              <a:rPr lang="en-US" dirty="0"/>
              <a:t>Run at explicitly specified intervals, like every day at 2:00 am using CRON expressions, like “0 */5 * * * *“ (every 5 minutes)</a:t>
            </a:r>
          </a:p>
          <a:p>
            <a:pPr marL="687388" indent="-342900"/>
            <a:r>
              <a:rPr lang="en-US" dirty="0"/>
              <a:t>Can send information to other systems, but typically don’t “return” information, only write to logs</a:t>
            </a:r>
          </a:p>
          <a:p>
            <a:pPr marL="687388" indent="-342900"/>
            <a:r>
              <a:rPr lang="en-US" dirty="0"/>
              <a:t>Great for redundant cleanup and data management</a:t>
            </a:r>
          </a:p>
          <a:p>
            <a:pPr marL="687388" indent="-342900"/>
            <a:r>
              <a:rPr lang="en-US" dirty="0"/>
              <a:t>Great for checking state of services</a:t>
            </a:r>
          </a:p>
          <a:p>
            <a:pPr marL="687388" indent="-342900"/>
            <a:r>
              <a:rPr lang="en-US" dirty="0"/>
              <a:t>Can be combined with other functions</a:t>
            </a:r>
          </a:p>
          <a:p>
            <a:pPr marL="0" indent="0">
              <a:buNone/>
            </a:pPr>
            <a:endParaRPr lang="en-US" dirty="0"/>
          </a:p>
        </p:txBody>
      </p:sp>
    </p:spTree>
    <p:extLst>
      <p:ext uri="{BB962C8B-B14F-4D97-AF65-F5344CB8AC3E}">
        <p14:creationId xmlns:p14="http://schemas.microsoft.com/office/powerpoint/2010/main" val="26483599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Function Apps</a:t>
            </a:r>
          </a:p>
        </p:txBody>
      </p:sp>
      <p:sp>
        <p:nvSpPr>
          <p:cNvPr id="3" name="Content Placeholder 2"/>
          <p:cNvSpPr>
            <a:spLocks noGrp="1"/>
          </p:cNvSpPr>
          <p:nvPr>
            <p:ph idx="4294967295"/>
          </p:nvPr>
        </p:nvSpPr>
        <p:spPr>
          <a:xfrm>
            <a:off x="838199" y="1825625"/>
            <a:ext cx="10515601" cy="3670974"/>
          </a:xfrm>
          <a:prstGeom prst="rect">
            <a:avLst/>
          </a:prstGeom>
        </p:spPr>
        <p:txBody>
          <a:bodyPr>
            <a:normAutofit/>
          </a:bodyPr>
          <a:lstStyle/>
          <a:p>
            <a:pPr marL="687388" indent="-342900"/>
            <a:r>
              <a:rPr lang="en-US" dirty="0"/>
              <a:t>Run when triggered by a data event, such as an item being added to a queue or container</a:t>
            </a:r>
          </a:p>
          <a:p>
            <a:pPr marL="687388" indent="-342900"/>
            <a:r>
              <a:rPr lang="en-US" dirty="0"/>
              <a:t>Typically have in and out parameters</a:t>
            </a:r>
          </a:p>
          <a:p>
            <a:pPr marL="687388" indent="-342900"/>
            <a:r>
              <a:rPr lang="en-US" dirty="0"/>
              <a:t>Great for responding to CRUD events</a:t>
            </a:r>
          </a:p>
          <a:p>
            <a:pPr marL="687388" indent="-342900"/>
            <a:r>
              <a:rPr lang="en-US" dirty="0"/>
              <a:t>Great for performing CRUD events</a:t>
            </a:r>
          </a:p>
          <a:p>
            <a:pPr marL="687388" indent="-342900"/>
            <a:r>
              <a:rPr lang="en-US" dirty="0"/>
              <a:t>Great for moving content</a:t>
            </a:r>
          </a:p>
          <a:p>
            <a:pPr marL="687388" indent="-342900"/>
            <a:r>
              <a:rPr lang="en-US" dirty="0"/>
              <a:t>Access data across services</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6293" y="4163099"/>
            <a:ext cx="2238375" cy="1333500"/>
          </a:xfrm>
          <a:prstGeom prst="rect">
            <a:avLst/>
          </a:prstGeom>
        </p:spPr>
      </p:pic>
    </p:spTree>
    <p:extLst>
      <p:ext uri="{BB962C8B-B14F-4D97-AF65-F5344CB8AC3E}">
        <p14:creationId xmlns:p14="http://schemas.microsoft.com/office/powerpoint/2010/main" val="24781442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Webhook &amp; API Function Apps</a:t>
            </a:r>
          </a:p>
        </p:txBody>
      </p:sp>
      <p:sp>
        <p:nvSpPr>
          <p:cNvPr id="3" name="Content Placeholder 2"/>
          <p:cNvSpPr>
            <a:spLocks noGrp="1"/>
          </p:cNvSpPr>
          <p:nvPr>
            <p:ph idx="4294967295"/>
          </p:nvPr>
        </p:nvSpPr>
        <p:spPr>
          <a:xfrm>
            <a:off x="838199" y="1825624"/>
            <a:ext cx="10394483" cy="4408027"/>
          </a:xfrm>
          <a:prstGeom prst="rect">
            <a:avLst/>
          </a:prstGeom>
        </p:spPr>
        <p:txBody>
          <a:bodyPr>
            <a:normAutofit lnSpcReduction="10000"/>
          </a:bodyPr>
          <a:lstStyle/>
          <a:p>
            <a:pPr marL="687388" indent="-342900"/>
            <a:r>
              <a:rPr lang="en-US" dirty="0"/>
              <a:t>Triggered by events in other services, like GitHub, Team Foundation Services, Office 365, OneDrive, Microsoft PowerApps</a:t>
            </a:r>
          </a:p>
          <a:p>
            <a:pPr marL="687388" indent="-342900"/>
            <a:r>
              <a:rPr lang="en-US" dirty="0"/>
              <a:t>Takes in a request and sends back a response</a:t>
            </a:r>
          </a:p>
          <a:p>
            <a:pPr marL="687388" indent="-342900"/>
            <a:r>
              <a:rPr lang="en-US" dirty="0"/>
              <a:t>Often mimic Web API and legacy web services flows</a:t>
            </a:r>
          </a:p>
          <a:p>
            <a:pPr marL="687388" indent="-342900"/>
            <a:r>
              <a:rPr lang="en-US" dirty="0"/>
              <a:t>Typically need CORS settings managed</a:t>
            </a:r>
          </a:p>
          <a:p>
            <a:pPr marL="687388" indent="-342900"/>
            <a:r>
              <a:rPr lang="en-US" dirty="0"/>
              <a:t>Best for exposing functionality to other apps and services</a:t>
            </a:r>
          </a:p>
          <a:p>
            <a:pPr marL="687388" indent="-342900"/>
            <a:r>
              <a:rPr lang="en-US" dirty="0"/>
              <a:t>Great for building Logic Apps</a:t>
            </a:r>
          </a:p>
          <a:p>
            <a:pPr marL="0" indent="0">
              <a:buNone/>
            </a:pPr>
            <a:endParaRPr lang="en-US" dirty="0"/>
          </a:p>
        </p:txBody>
      </p:sp>
    </p:spTree>
    <p:extLst>
      <p:ext uri="{BB962C8B-B14F-4D97-AF65-F5344CB8AC3E}">
        <p14:creationId xmlns:p14="http://schemas.microsoft.com/office/powerpoint/2010/main" val="31054181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521678" y="1825623"/>
            <a:ext cx="3500284" cy="3867605"/>
          </a:xfrm>
          <a:prstGeom prst="rect">
            <a:avLst/>
          </a:prstGeom>
          <a:solidFill>
            <a:srgbClr val="CCFF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code</a:t>
            </a:r>
          </a:p>
        </p:txBody>
      </p:sp>
      <p:sp>
        <p:nvSpPr>
          <p:cNvPr id="2" name="Title 1"/>
          <p:cNvSpPr>
            <a:spLocks noGrp="1"/>
          </p:cNvSpPr>
          <p:nvPr>
            <p:ph type="title"/>
          </p:nvPr>
        </p:nvSpPr>
        <p:spPr/>
        <p:txBody>
          <a:bodyPr/>
          <a:lstStyle/>
          <a:p>
            <a:r>
              <a:rPr lang="en-US" dirty="0"/>
              <a:t>Anatomy of a Function</a:t>
            </a:r>
          </a:p>
        </p:txBody>
      </p:sp>
      <p:sp>
        <p:nvSpPr>
          <p:cNvPr id="3" name="Content Placeholder 2"/>
          <p:cNvSpPr>
            <a:spLocks noGrp="1"/>
          </p:cNvSpPr>
          <p:nvPr>
            <p:ph idx="4294967295"/>
          </p:nvPr>
        </p:nvSpPr>
        <p:spPr>
          <a:xfrm>
            <a:off x="838199" y="1825624"/>
            <a:ext cx="6477001" cy="4408027"/>
          </a:xfrm>
          <a:prstGeom prst="rect">
            <a:avLst/>
          </a:prstGeom>
        </p:spPr>
        <p:txBody>
          <a:bodyPr>
            <a:normAutofit lnSpcReduction="10000"/>
          </a:bodyPr>
          <a:lstStyle/>
          <a:p>
            <a:pPr marL="687388" indent="-342900"/>
            <a:r>
              <a:rPr lang="en-US" dirty="0"/>
              <a:t>A “Run” file that containing the function code</a:t>
            </a:r>
          </a:p>
          <a:p>
            <a:pPr marL="687388" indent="-342900"/>
            <a:r>
              <a:rPr lang="en-US" dirty="0"/>
              <a:t>A “Function” file containing all service and trigger bindings and parameters</a:t>
            </a:r>
          </a:p>
          <a:p>
            <a:pPr marL="687388" indent="-342900"/>
            <a:r>
              <a:rPr lang="en-US" dirty="0"/>
              <a:t>A “Project” file containing project assembly and NuGet package references</a:t>
            </a:r>
          </a:p>
          <a:p>
            <a:pPr marL="687388" indent="-342900"/>
            <a:r>
              <a:rPr lang="en-US" dirty="0"/>
              <a:t>App Service settings, such as connection strings and API keys</a:t>
            </a:r>
          </a:p>
          <a:p>
            <a:pPr marL="0" indent="0">
              <a:buNone/>
            </a:pPr>
            <a:endParaRPr lang="en-US" dirty="0"/>
          </a:p>
        </p:txBody>
      </p:sp>
      <p:sp>
        <p:nvSpPr>
          <p:cNvPr id="4" name="Rectangle 3"/>
          <p:cNvSpPr/>
          <p:nvPr/>
        </p:nvSpPr>
        <p:spPr>
          <a:xfrm>
            <a:off x="7994645" y="4321630"/>
            <a:ext cx="2358722" cy="1019792"/>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 Core and Project references</a:t>
            </a:r>
          </a:p>
        </p:txBody>
      </p:sp>
      <p:sp>
        <p:nvSpPr>
          <p:cNvPr id="5" name="Rectangle 4"/>
          <p:cNvSpPr/>
          <p:nvPr/>
        </p:nvSpPr>
        <p:spPr>
          <a:xfrm>
            <a:off x="7994645" y="3030771"/>
            <a:ext cx="2358723" cy="1040485"/>
          </a:xfrm>
          <a:prstGeom prst="rect">
            <a:avLst/>
          </a:prstGeom>
          <a:solidFill>
            <a:srgbClr val="4D9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Function configuration</a:t>
            </a:r>
          </a:p>
        </p:txBody>
      </p:sp>
      <p:sp>
        <p:nvSpPr>
          <p:cNvPr id="6" name="Rectangle 5"/>
          <p:cNvSpPr/>
          <p:nvPr/>
        </p:nvSpPr>
        <p:spPr>
          <a:xfrm>
            <a:off x="7994645" y="2181647"/>
            <a:ext cx="2358722" cy="598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Executable code</a:t>
            </a:r>
          </a:p>
        </p:txBody>
      </p:sp>
    </p:spTree>
    <p:extLst>
      <p:ext uri="{BB962C8B-B14F-4D97-AF65-F5344CB8AC3E}">
        <p14:creationId xmlns:p14="http://schemas.microsoft.com/office/powerpoint/2010/main" val="26245260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Bindings</a:t>
            </a:r>
          </a:p>
        </p:txBody>
      </p:sp>
      <p:graphicFrame>
        <p:nvGraphicFramePr>
          <p:cNvPr id="7" name="Table 6"/>
          <p:cNvGraphicFramePr>
            <a:graphicFrameLocks noGrp="1"/>
          </p:cNvGraphicFramePr>
          <p:nvPr/>
        </p:nvGraphicFramePr>
        <p:xfrm>
          <a:off x="874659" y="2385727"/>
          <a:ext cx="10160001" cy="3804552"/>
        </p:xfrm>
        <a:graphic>
          <a:graphicData uri="http://schemas.openxmlformats.org/drawingml/2006/table">
            <a:tbl>
              <a:tblPr firstRow="1" bandRow="1">
                <a:tableStyleId>{21E4AEA4-8DFA-4A89-87EB-49C32662AFE0}</a:tableStyleId>
              </a:tblPr>
              <a:tblGrid>
                <a:gridCol w="3052332">
                  <a:extLst>
                    <a:ext uri="{9D8B030D-6E8A-4147-A177-3AD203B41FA5}">
                      <a16:colId xmlns:a16="http://schemas.microsoft.com/office/drawing/2014/main" val="1381631012"/>
                    </a:ext>
                  </a:extLst>
                </a:gridCol>
                <a:gridCol w="3418879">
                  <a:extLst>
                    <a:ext uri="{9D8B030D-6E8A-4147-A177-3AD203B41FA5}">
                      <a16:colId xmlns:a16="http://schemas.microsoft.com/office/drawing/2014/main" val="268957825"/>
                    </a:ext>
                  </a:extLst>
                </a:gridCol>
                <a:gridCol w="1139627">
                  <a:extLst>
                    <a:ext uri="{9D8B030D-6E8A-4147-A177-3AD203B41FA5}">
                      <a16:colId xmlns:a16="http://schemas.microsoft.com/office/drawing/2014/main" val="3697201972"/>
                    </a:ext>
                  </a:extLst>
                </a:gridCol>
                <a:gridCol w="1349557">
                  <a:extLst>
                    <a:ext uri="{9D8B030D-6E8A-4147-A177-3AD203B41FA5}">
                      <a16:colId xmlns:a16="http://schemas.microsoft.com/office/drawing/2014/main" val="1062125523"/>
                    </a:ext>
                  </a:extLst>
                </a:gridCol>
                <a:gridCol w="1199606">
                  <a:extLst>
                    <a:ext uri="{9D8B030D-6E8A-4147-A177-3AD203B41FA5}">
                      <a16:colId xmlns:a16="http://schemas.microsoft.com/office/drawing/2014/main" val="1149894302"/>
                    </a:ext>
                  </a:extLst>
                </a:gridCol>
              </a:tblGrid>
              <a:tr h="307587">
                <a:tc>
                  <a:txBody>
                    <a:bodyPr/>
                    <a:lstStyle/>
                    <a:p>
                      <a:pPr algn="ctr"/>
                      <a:r>
                        <a:rPr lang="en-US" sz="1600" dirty="0"/>
                        <a:t>Type</a:t>
                      </a:r>
                    </a:p>
                  </a:txBody>
                  <a:tcPr anchor="ctr"/>
                </a:tc>
                <a:tc>
                  <a:txBody>
                    <a:bodyPr/>
                    <a:lstStyle/>
                    <a:p>
                      <a:pPr algn="ctr"/>
                      <a:r>
                        <a:rPr lang="en-US" sz="1600" dirty="0"/>
                        <a:t>Service</a:t>
                      </a:r>
                    </a:p>
                  </a:txBody>
                  <a:tcPr anchor="ctr"/>
                </a:tc>
                <a:tc>
                  <a:txBody>
                    <a:bodyPr/>
                    <a:lstStyle/>
                    <a:p>
                      <a:pPr algn="ctr"/>
                      <a:r>
                        <a:rPr lang="en-US" sz="1600" dirty="0"/>
                        <a:t>Trigger</a:t>
                      </a:r>
                    </a:p>
                  </a:txBody>
                  <a:tcPr anchor="ctr"/>
                </a:tc>
                <a:tc>
                  <a:txBody>
                    <a:bodyPr/>
                    <a:lstStyle/>
                    <a:p>
                      <a:pPr algn="ctr"/>
                      <a:r>
                        <a:rPr lang="en-US" sz="1600" dirty="0"/>
                        <a:t>Input</a:t>
                      </a:r>
                    </a:p>
                  </a:txBody>
                  <a:tcPr anchor="ctr"/>
                </a:tc>
                <a:tc>
                  <a:txBody>
                    <a:bodyPr/>
                    <a:lstStyle/>
                    <a:p>
                      <a:pPr algn="ctr"/>
                      <a:r>
                        <a:rPr lang="en-US" sz="1600" dirty="0"/>
                        <a:t>Output</a:t>
                      </a:r>
                    </a:p>
                  </a:txBody>
                  <a:tcPr anchor="ctr"/>
                </a:tc>
                <a:extLst>
                  <a:ext uri="{0D108BD9-81ED-4DB2-BD59-A6C34878D82A}">
                    <a16:rowId xmlns:a16="http://schemas.microsoft.com/office/drawing/2014/main" val="2204649050"/>
                  </a:ext>
                </a:extLst>
              </a:tr>
              <a:tr h="307587">
                <a:tc>
                  <a:txBody>
                    <a:bodyPr/>
                    <a:lstStyle/>
                    <a:p>
                      <a:r>
                        <a:rPr lang="en-US" sz="1600" dirty="0"/>
                        <a:t>Schedule</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endParaRPr lang="en-US" sz="1600"/>
                    </a:p>
                  </a:txBody>
                  <a:tcPr anchor="ctr"/>
                </a:tc>
                <a:extLst>
                  <a:ext uri="{0D108BD9-81ED-4DB2-BD59-A6C34878D82A}">
                    <a16:rowId xmlns:a16="http://schemas.microsoft.com/office/drawing/2014/main" val="4239000174"/>
                  </a:ext>
                </a:extLst>
              </a:tr>
              <a:tr h="448218">
                <a:tc>
                  <a:txBody>
                    <a:bodyPr/>
                    <a:lstStyle/>
                    <a:p>
                      <a:r>
                        <a:rPr lang="en-US" sz="1600" dirty="0"/>
                        <a:t>HTTP (REST or </a:t>
                      </a:r>
                      <a:r>
                        <a:rPr lang="en-US" sz="1600" dirty="0" err="1"/>
                        <a:t>webhook</a:t>
                      </a:r>
                      <a:r>
                        <a:rPr lang="en-US" sz="1600" dirty="0"/>
                        <a:t>)</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a:t>✔*</a:t>
                      </a:r>
                    </a:p>
                  </a:txBody>
                  <a:tcPr anchor="ctr"/>
                </a:tc>
                <a:extLst>
                  <a:ext uri="{0D108BD9-81ED-4DB2-BD59-A6C34878D82A}">
                    <a16:rowId xmlns:a16="http://schemas.microsoft.com/office/drawing/2014/main" val="900705094"/>
                  </a:ext>
                </a:extLst>
              </a:tr>
              <a:tr h="307587">
                <a:tc>
                  <a:txBody>
                    <a:bodyPr/>
                    <a:lstStyle/>
                    <a:p>
                      <a:r>
                        <a:rPr lang="en-US" sz="1600"/>
                        <a:t>Blob Storage</a:t>
                      </a:r>
                    </a:p>
                  </a:txBody>
                  <a:tcPr anchor="ctr"/>
                </a:tc>
                <a:tc>
                  <a:txBody>
                    <a:bodyPr/>
                    <a:lstStyle/>
                    <a:p>
                      <a:r>
                        <a:rPr lang="en-US" sz="1600" dirty="0"/>
                        <a:t>Azure Storage</a:t>
                      </a:r>
                    </a:p>
                  </a:txBody>
                  <a:tcPr anchor="ctr"/>
                </a:tc>
                <a:tc>
                  <a:txBody>
                    <a:bodyPr/>
                    <a:lstStyle/>
                    <a:p>
                      <a:pPr algn="ctr"/>
                      <a:r>
                        <a:rPr lang="en-US" sz="1600" dirty="0"/>
                        <a:t>✔</a:t>
                      </a:r>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671749842"/>
                  </a:ext>
                </a:extLst>
              </a:tr>
              <a:tr h="307587">
                <a:tc>
                  <a:txBody>
                    <a:bodyPr/>
                    <a:lstStyle/>
                    <a:p>
                      <a:r>
                        <a:rPr lang="en-US" sz="1600"/>
                        <a:t>Events</a:t>
                      </a:r>
                    </a:p>
                  </a:txBody>
                  <a:tcPr anchor="ctr"/>
                </a:tc>
                <a:tc>
                  <a:txBody>
                    <a:bodyPr/>
                    <a:lstStyle/>
                    <a:p>
                      <a:r>
                        <a:rPr lang="en-US" sz="1600" dirty="0"/>
                        <a:t>Azure Event Hubs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468464882"/>
                  </a:ext>
                </a:extLst>
              </a:tr>
              <a:tr h="307587">
                <a:tc>
                  <a:txBody>
                    <a:bodyPr/>
                    <a:lstStyle/>
                    <a:p>
                      <a:r>
                        <a:rPr lang="en-US" sz="1600"/>
                        <a:t>Queues</a:t>
                      </a:r>
                    </a:p>
                  </a:txBody>
                  <a:tcPr anchor="ctr"/>
                </a:tc>
                <a:tc>
                  <a:txBody>
                    <a:bodyPr/>
                    <a:lstStyle/>
                    <a:p>
                      <a:r>
                        <a:rPr lang="en-US" sz="1600" dirty="0"/>
                        <a:t>Azure Storage</a:t>
                      </a:r>
                    </a:p>
                  </a:txBody>
                  <a:tcPr anchor="ctr"/>
                </a:tc>
                <a:tc>
                  <a:txBody>
                    <a:bodyPr/>
                    <a:lstStyle/>
                    <a:p>
                      <a:pPr algn="ctr"/>
                      <a:r>
                        <a:rPr lang="en-US" sz="160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3075698797"/>
                  </a:ext>
                </a:extLst>
              </a:tr>
              <a:tr h="307587">
                <a:tc>
                  <a:txBody>
                    <a:bodyPr/>
                    <a:lstStyle/>
                    <a:p>
                      <a:r>
                        <a:rPr lang="en-US" sz="1600"/>
                        <a:t>Tables</a:t>
                      </a:r>
                    </a:p>
                  </a:txBody>
                  <a:tcPr anchor="ctr"/>
                </a:tc>
                <a:tc>
                  <a:txBody>
                    <a:bodyPr/>
                    <a:lstStyle/>
                    <a:p>
                      <a:r>
                        <a:rPr lang="en-US" sz="1600" dirty="0"/>
                        <a:t>Azure Storage</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916531532"/>
                  </a:ext>
                </a:extLst>
              </a:tr>
              <a:tr h="448218">
                <a:tc>
                  <a:txBody>
                    <a:bodyPr/>
                    <a:lstStyle/>
                    <a:p>
                      <a:r>
                        <a:rPr lang="en-US" sz="1600"/>
                        <a:t>Tables</a:t>
                      </a:r>
                    </a:p>
                  </a:txBody>
                  <a:tcPr anchor="ctr"/>
                </a:tc>
                <a:tc>
                  <a:txBody>
                    <a:bodyPr/>
                    <a:lstStyle/>
                    <a:p>
                      <a:r>
                        <a:rPr lang="en-US" sz="1600"/>
                        <a:t>Azure Mobile Apps</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2601799188"/>
                  </a:ext>
                </a:extLst>
              </a:tr>
              <a:tr h="448218">
                <a:tc>
                  <a:txBody>
                    <a:bodyPr/>
                    <a:lstStyle/>
                    <a:p>
                      <a:r>
                        <a:rPr lang="en-US" sz="1600" dirty="0"/>
                        <a:t>NoSQL DB</a:t>
                      </a:r>
                    </a:p>
                  </a:txBody>
                  <a:tcPr anchor="ctr"/>
                </a:tc>
                <a:tc>
                  <a:txBody>
                    <a:bodyPr/>
                    <a:lstStyle/>
                    <a:p>
                      <a:r>
                        <a:rPr lang="en-US" sz="1600"/>
                        <a:t>Azure DocumentDB</a:t>
                      </a:r>
                    </a:p>
                  </a:txBody>
                  <a:tcPr anchor="ctr"/>
                </a:tc>
                <a:tc>
                  <a:txBody>
                    <a:bodyPr/>
                    <a:lstStyle/>
                    <a:p>
                      <a:pPr algn="ctr"/>
                      <a:endParaRPr lang="en-US" sz="160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761236402"/>
                  </a:ext>
                </a:extLst>
              </a:tr>
              <a:tr h="448218">
                <a:tc>
                  <a:txBody>
                    <a:bodyPr/>
                    <a:lstStyle/>
                    <a:p>
                      <a:r>
                        <a:rPr lang="en-US" sz="1600"/>
                        <a:t>Push Notifications</a:t>
                      </a:r>
                    </a:p>
                  </a:txBody>
                  <a:tcPr anchor="ctr"/>
                </a:tc>
                <a:tc>
                  <a:txBody>
                    <a:bodyPr/>
                    <a:lstStyle/>
                    <a:p>
                      <a:r>
                        <a:rPr lang="en-US" sz="1600"/>
                        <a:t>Azure Notification Hubs</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542988016"/>
                  </a:ext>
                </a:extLst>
              </a:tr>
            </a:tbl>
          </a:graphicData>
        </a:graphic>
      </p:graphicFrame>
      <p:sp>
        <p:nvSpPr>
          <p:cNvPr id="8" name="Content Placeholder 2"/>
          <p:cNvSpPr>
            <a:spLocks noGrp="1"/>
          </p:cNvSpPr>
          <p:nvPr>
            <p:ph idx="4294967295"/>
          </p:nvPr>
        </p:nvSpPr>
        <p:spPr>
          <a:xfrm>
            <a:off x="838199" y="1401062"/>
            <a:ext cx="10232923" cy="799588"/>
          </a:xfrm>
          <a:prstGeom prst="rect">
            <a:avLst/>
          </a:prstGeom>
        </p:spPr>
        <p:txBody>
          <a:bodyPr>
            <a:normAutofit fontScale="92500" lnSpcReduction="10000"/>
          </a:bodyPr>
          <a:lstStyle/>
          <a:p>
            <a:pPr marL="0" indent="0">
              <a:buNone/>
            </a:pPr>
            <a:r>
              <a:rPr lang="en-US" dirty="0"/>
              <a:t>Bindings serve as the basis for all connections to and from a function. Many bindings can be bidirectional as well.</a:t>
            </a:r>
          </a:p>
        </p:txBody>
      </p:sp>
    </p:spTree>
    <p:extLst>
      <p:ext uri="{BB962C8B-B14F-4D97-AF65-F5344CB8AC3E}">
        <p14:creationId xmlns:p14="http://schemas.microsoft.com/office/powerpoint/2010/main" val="19323615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FEF7005-9967-7B49-A706-31417BAD56FE}"/>
              </a:ext>
            </a:extLst>
          </p:cNvPr>
          <p:cNvPicPr>
            <a:picLocks noChangeAspect="1"/>
          </p:cNvPicPr>
          <p:nvPr/>
        </p:nvPicPr>
        <p:blipFill>
          <a:blip r:embed="rId3"/>
          <a:stretch>
            <a:fillRect/>
          </a:stretch>
        </p:blipFill>
        <p:spPr>
          <a:xfrm>
            <a:off x="643467" y="2106083"/>
            <a:ext cx="5291666" cy="2645833"/>
          </a:xfrm>
          <a:prstGeom prst="rect">
            <a:avLst/>
          </a:prstGeom>
        </p:spPr>
      </p:pic>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865" y="2278063"/>
            <a:ext cx="5291667" cy="2301874"/>
          </a:xfrm>
          <a:prstGeom prst="rect">
            <a:avLst/>
          </a:prstGeom>
        </p:spPr>
      </p:pic>
      <p:sp>
        <p:nvSpPr>
          <p:cNvPr id="6" name="AutoShape 2" descr="Agenda"/>
          <p:cNvSpPr>
            <a:spLocks noChangeAspect="1" noChangeArrowheads="1"/>
          </p:cNvSpPr>
          <p:nvPr/>
        </p:nvSpPr>
        <p:spPr bwMode="auto">
          <a:xfrm>
            <a:off x="-37351" y="-2872898"/>
            <a:ext cx="6162920" cy="61629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ko-KR" altLang="en-US" sz="1765" b="0" i="0" u="none" strike="noStrike" kern="1200" cap="none" spc="0" normalizeH="0" baseline="0" noProof="0">
              <a:ln>
                <a:noFill/>
              </a:ln>
              <a:solidFill>
                <a:srgbClr val="060F18"/>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9344947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servicesì ëí ì´ë¯¸ì§ ê²ìê²°ê³¼">
            <a:extLst>
              <a:ext uri="{FF2B5EF4-FFF2-40B4-BE49-F238E27FC236}">
                <a16:creationId xmlns:a16="http://schemas.microsoft.com/office/drawing/2014/main" id="{A51C77A3-F2D4-42F3-A4F3-D7D17F50A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985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servicesì ëí ì´ë¯¸ì§ ê²ìê²°ê³¼">
            <a:extLst>
              <a:ext uri="{FF2B5EF4-FFF2-40B4-BE49-F238E27FC236}">
                <a16:creationId xmlns:a16="http://schemas.microsoft.com/office/drawing/2014/main" id="{A51C77A3-F2D4-42F3-A4F3-D7D17F50ADDE}"/>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00A49B-79CF-4F3A-8CB8-DBFC50C44B71}"/>
              </a:ext>
            </a:extLst>
          </p:cNvPr>
          <p:cNvSpPr txBox="1"/>
          <p:nvPr/>
        </p:nvSpPr>
        <p:spPr>
          <a:xfrm>
            <a:off x="1327355" y="2104103"/>
            <a:ext cx="9996198" cy="2206758"/>
          </a:xfrm>
          <a:prstGeom prst="rect">
            <a:avLst/>
          </a:prstGeom>
          <a:noFill/>
        </p:spPr>
        <p:txBody>
          <a:bodyPr wrap="none" lIns="182880" tIns="146304" rIns="182880" bIns="146304" rtlCol="0">
            <a:spAutoFit/>
          </a:bodyPr>
          <a:lstStyle/>
          <a:p>
            <a:pPr>
              <a:lnSpc>
                <a:spcPct val="90000"/>
              </a:lnSpc>
              <a:spcAft>
                <a:spcPts val="600"/>
              </a:spcAft>
            </a:pPr>
            <a:r>
              <a:rPr lang="en-US" altLang="ko-KR" sz="13800" b="1" dirty="0">
                <a:gradFill>
                  <a:gsLst>
                    <a:gs pos="2917">
                      <a:schemeClr val="tx1"/>
                    </a:gs>
                    <a:gs pos="30000">
                      <a:schemeClr val="tx1"/>
                    </a:gs>
                  </a:gsLst>
                  <a:lin ang="5400000" scaled="0"/>
                </a:gradFill>
              </a:rPr>
              <a:t>IaaS &lt; PaaS</a:t>
            </a:r>
            <a:endParaRPr lang="ko-KR" altLang="en-US" sz="13800"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544770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65"/>
          <p:cNvSpPr/>
          <p:nvPr/>
        </p:nvSpPr>
        <p:spPr bwMode="auto">
          <a:xfrm>
            <a:off x="3207115" y="1380357"/>
            <a:ext cx="8719451" cy="513913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91391" tIns="45697" rIns="91391" bIns="45697" numCol="1" spcCol="0" rtlCol="0" anchor="ctr" anchorCtr="0" compatLnSpc="1">
            <a:prstTxWarp prst="textNoShape">
              <a:avLst/>
            </a:prstTxWarp>
          </a:bodyPr>
          <a:lstStyle/>
          <a:p>
            <a:pPr algn="ctr" defTabSz="913612" fontAlgn="base" latinLnBrk="0">
              <a:spcBef>
                <a:spcPct val="0"/>
              </a:spcBef>
              <a:spcAft>
                <a:spcPct val="0"/>
              </a:spcAft>
              <a:defRPr/>
            </a:pPr>
            <a:endParaRPr lang="en-US" sz="2200" kern="0" dirty="0">
              <a:gradFill>
                <a:gsLst>
                  <a:gs pos="0">
                    <a:srgbClr val="FFFFFF"/>
                  </a:gs>
                  <a:gs pos="100000">
                    <a:srgbClr val="FFFFFF"/>
                  </a:gs>
                </a:gsLst>
                <a:lin ang="5400000" scaled="0"/>
              </a:gradFill>
              <a:latin typeface="Segoe UI"/>
            </a:endParaRPr>
          </a:p>
        </p:txBody>
      </p:sp>
      <p:sp>
        <p:nvSpPr>
          <p:cNvPr id="173" name="Rectangle 123"/>
          <p:cNvSpPr/>
          <p:nvPr/>
        </p:nvSpPr>
        <p:spPr>
          <a:xfrm>
            <a:off x="1357190" y="1597133"/>
            <a:ext cx="1866508" cy="639989"/>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ko-KR" altLang="en-US" sz="2000" dirty="0">
                <a:solidFill>
                  <a:srgbClr val="595959">
                    <a:alpha val="99000"/>
                  </a:srgbClr>
                </a:solidFill>
                <a:latin typeface="Segoe UI"/>
                <a:ea typeface="Kozuka Gothic Pro R" pitchFamily="34" charset="-128"/>
              </a:rPr>
              <a:t>일반전산실</a:t>
            </a:r>
            <a:endParaRPr lang="en-US" altLang="ko-KR" sz="2000" dirty="0">
              <a:solidFill>
                <a:srgbClr val="595959">
                  <a:alpha val="99000"/>
                </a:srgbClr>
              </a:solidFill>
              <a:latin typeface="Segoe UI"/>
              <a:ea typeface="Kozuka Gothic Pro R" pitchFamily="34" charset="-128"/>
            </a:endParaRPr>
          </a:p>
          <a:p>
            <a:pPr marL="0" lvl="1" defTabSz="1218602" fontAlgn="base">
              <a:spcAft>
                <a:spcPct val="0"/>
              </a:spcAft>
              <a:defRPr/>
            </a:pPr>
            <a:r>
              <a:rPr lang="en-US" sz="2000" dirty="0">
                <a:solidFill>
                  <a:srgbClr val="595959">
                    <a:alpha val="99000"/>
                  </a:srgbClr>
                </a:solidFill>
                <a:latin typeface="Segoe UI"/>
                <a:ea typeface="Kozuka Gothic Pro R" pitchFamily="34" charset="-128"/>
              </a:rPr>
              <a:t>(</a:t>
            </a:r>
            <a:r>
              <a:rPr lang="ko-KR" altLang="en-US" sz="2000" dirty="0">
                <a:solidFill>
                  <a:srgbClr val="595959">
                    <a:alpha val="99000"/>
                  </a:srgbClr>
                </a:solidFill>
                <a:latin typeface="Segoe UI"/>
                <a:ea typeface="Kozuka Gothic Pro R" pitchFamily="34" charset="-128"/>
              </a:rPr>
              <a:t>자가소유</a:t>
            </a:r>
            <a:r>
              <a:rPr lang="en-US" altLang="ko-KR" sz="2000" dirty="0">
                <a:solidFill>
                  <a:srgbClr val="595959">
                    <a:alpha val="99000"/>
                  </a:srgbClr>
                </a:solidFill>
                <a:latin typeface="Segoe UI"/>
                <a:ea typeface="Kozuka Gothic Pro R" pitchFamily="34" charset="-128"/>
              </a:rPr>
              <a:t>)</a:t>
            </a:r>
            <a:endParaRPr lang="en-US" sz="2000" dirty="0">
              <a:solidFill>
                <a:srgbClr val="595959">
                  <a:alpha val="99000"/>
                </a:srgbClr>
              </a:solidFill>
              <a:latin typeface="Segoe UI"/>
              <a:ea typeface="Kozuka Gothic Pro R" pitchFamily="34" charset="-128"/>
            </a:endParaRPr>
          </a:p>
        </p:txBody>
      </p:sp>
      <p:sp>
        <p:nvSpPr>
          <p:cNvPr id="183" name="Rectangle 127"/>
          <p:cNvSpPr/>
          <p:nvPr/>
        </p:nvSpPr>
        <p:spPr>
          <a:xfrm>
            <a:off x="1336846" y="5551186"/>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스토리지</a:t>
            </a:r>
            <a:endParaRPr lang="en-US" sz="1500" dirty="0">
              <a:solidFill>
                <a:srgbClr val="FFFFFF">
                  <a:alpha val="99000"/>
                </a:srgbClr>
              </a:solidFill>
              <a:latin typeface="Segoe UI"/>
              <a:ea typeface="Segoe UI" pitchFamily="34" charset="0"/>
              <a:cs typeface="Segoe UI" pitchFamily="34" charset="0"/>
            </a:endParaRPr>
          </a:p>
        </p:txBody>
      </p:sp>
      <p:sp>
        <p:nvSpPr>
          <p:cNvPr id="184" name="Rectangle 128"/>
          <p:cNvSpPr/>
          <p:nvPr/>
        </p:nvSpPr>
        <p:spPr>
          <a:xfrm>
            <a:off x="1336846" y="5096431"/>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서버</a:t>
            </a:r>
            <a:endParaRPr lang="en-US" sz="1500" dirty="0">
              <a:solidFill>
                <a:srgbClr val="FFFFFF">
                  <a:alpha val="99000"/>
                </a:srgbClr>
              </a:solidFill>
              <a:latin typeface="Segoe UI"/>
              <a:ea typeface="Segoe UI" pitchFamily="34" charset="0"/>
              <a:cs typeface="Segoe UI" pitchFamily="34" charset="0"/>
            </a:endParaRPr>
          </a:p>
        </p:txBody>
      </p:sp>
      <p:sp>
        <p:nvSpPr>
          <p:cNvPr id="185" name="Rectangle 129"/>
          <p:cNvSpPr/>
          <p:nvPr/>
        </p:nvSpPr>
        <p:spPr>
          <a:xfrm>
            <a:off x="1336846" y="6005939"/>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네트워크</a:t>
            </a:r>
            <a:endParaRPr lang="en-US" sz="1500" dirty="0">
              <a:solidFill>
                <a:srgbClr val="FFFFFF">
                  <a:alpha val="99000"/>
                </a:srgbClr>
              </a:solidFill>
              <a:latin typeface="Segoe UI"/>
              <a:ea typeface="Segoe UI" pitchFamily="34" charset="0"/>
              <a:cs typeface="Segoe UI" pitchFamily="34" charset="0"/>
            </a:endParaRPr>
          </a:p>
        </p:txBody>
      </p:sp>
      <p:sp>
        <p:nvSpPr>
          <p:cNvPr id="186" name="Rectangle 130"/>
          <p:cNvSpPr/>
          <p:nvPr/>
        </p:nvSpPr>
        <p:spPr>
          <a:xfrm>
            <a:off x="1336846" y="4186923"/>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FFFFFF">
                    <a:alpha val="99000"/>
                  </a:srgbClr>
                </a:solidFill>
                <a:latin typeface="Segoe UI"/>
                <a:ea typeface="Segoe UI" pitchFamily="34" charset="0"/>
                <a:cs typeface="Segoe UI" pitchFamily="34" charset="0"/>
              </a:rPr>
              <a:t>O/S</a:t>
            </a:r>
          </a:p>
        </p:txBody>
      </p:sp>
      <p:sp>
        <p:nvSpPr>
          <p:cNvPr id="187" name="Rectangle 131"/>
          <p:cNvSpPr/>
          <p:nvPr/>
        </p:nvSpPr>
        <p:spPr>
          <a:xfrm>
            <a:off x="1336846" y="3732168"/>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미들웨어</a:t>
            </a:r>
            <a:endParaRPr lang="en-US" sz="1500" dirty="0">
              <a:solidFill>
                <a:srgbClr val="FFFFFF">
                  <a:alpha val="99000"/>
                </a:srgbClr>
              </a:solidFill>
              <a:latin typeface="Segoe UI"/>
              <a:ea typeface="Segoe UI" pitchFamily="34" charset="0"/>
              <a:cs typeface="Segoe UI" pitchFamily="34" charset="0"/>
            </a:endParaRPr>
          </a:p>
        </p:txBody>
      </p:sp>
      <p:sp>
        <p:nvSpPr>
          <p:cNvPr id="188" name="Rectangle 132"/>
          <p:cNvSpPr/>
          <p:nvPr/>
        </p:nvSpPr>
        <p:spPr>
          <a:xfrm>
            <a:off x="1336846" y="4641677"/>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a:solidFill>
                  <a:srgbClr val="FFFFFF">
                    <a:alpha val="99000"/>
                  </a:srgbClr>
                </a:solidFill>
                <a:latin typeface="Segoe UI"/>
                <a:ea typeface="Segoe UI" pitchFamily="34" charset="0"/>
                <a:cs typeface="Segoe UI" pitchFamily="34" charset="0"/>
              </a:rPr>
              <a:t>가상화</a:t>
            </a:r>
            <a:endParaRPr lang="en-US" sz="1500" dirty="0">
              <a:solidFill>
                <a:srgbClr val="FFFFFF">
                  <a:alpha val="99000"/>
                </a:srgbClr>
              </a:solidFill>
              <a:latin typeface="Segoe UI"/>
              <a:ea typeface="Segoe UI" pitchFamily="34" charset="0"/>
              <a:cs typeface="Segoe UI" pitchFamily="34" charset="0"/>
            </a:endParaRPr>
          </a:p>
        </p:txBody>
      </p:sp>
      <p:sp>
        <p:nvSpPr>
          <p:cNvPr id="189" name="Rectangle 133"/>
          <p:cNvSpPr/>
          <p:nvPr/>
        </p:nvSpPr>
        <p:spPr>
          <a:xfrm>
            <a:off x="1336846" y="2822659"/>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데이터베이스</a:t>
            </a:r>
            <a:endParaRPr lang="en-US" sz="1500" dirty="0">
              <a:solidFill>
                <a:srgbClr val="FFFFFF">
                  <a:alpha val="99000"/>
                </a:srgbClr>
              </a:solidFill>
              <a:latin typeface="Segoe UI"/>
              <a:ea typeface="Segoe UI" pitchFamily="34" charset="0"/>
              <a:cs typeface="Segoe UI" pitchFamily="34" charset="0"/>
            </a:endParaRPr>
          </a:p>
        </p:txBody>
      </p:sp>
      <p:sp>
        <p:nvSpPr>
          <p:cNvPr id="190" name="Rectangle 134"/>
          <p:cNvSpPr/>
          <p:nvPr/>
        </p:nvSpPr>
        <p:spPr>
          <a:xfrm>
            <a:off x="1336846" y="2367905"/>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프로그램</a:t>
            </a:r>
            <a:endParaRPr lang="en-US" sz="1500" dirty="0">
              <a:solidFill>
                <a:srgbClr val="FFFFFF">
                  <a:alpha val="99000"/>
                </a:srgbClr>
              </a:solidFill>
              <a:latin typeface="Segoe UI"/>
              <a:ea typeface="Segoe UI" pitchFamily="34" charset="0"/>
              <a:cs typeface="Segoe UI" pitchFamily="34" charset="0"/>
            </a:endParaRPr>
          </a:p>
        </p:txBody>
      </p:sp>
      <p:sp>
        <p:nvSpPr>
          <p:cNvPr id="191" name="Rectangle 135"/>
          <p:cNvSpPr/>
          <p:nvPr/>
        </p:nvSpPr>
        <p:spPr>
          <a:xfrm>
            <a:off x="1336846" y="3277413"/>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방화벽</a:t>
            </a:r>
            <a:endParaRPr lang="en-US" sz="1500" dirty="0">
              <a:solidFill>
                <a:srgbClr val="FFFFFF">
                  <a:alpha val="99000"/>
                </a:srgbClr>
              </a:solidFill>
              <a:latin typeface="Segoe UI"/>
              <a:ea typeface="Segoe UI" pitchFamily="34" charset="0"/>
              <a:cs typeface="Segoe UI" pitchFamily="34" charset="0"/>
            </a:endParaRPr>
          </a:p>
        </p:txBody>
      </p:sp>
      <p:sp>
        <p:nvSpPr>
          <p:cNvPr id="193" name="TextBox 52"/>
          <p:cNvSpPr txBox="1"/>
          <p:nvPr/>
        </p:nvSpPr>
        <p:spPr>
          <a:xfrm>
            <a:off x="796128" y="3964232"/>
            <a:ext cx="400110" cy="81047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직접운영</a:t>
            </a:r>
            <a:endParaRPr lang="en-US" sz="1400" dirty="0">
              <a:solidFill>
                <a:srgbClr val="595959">
                  <a:alpha val="99000"/>
                </a:srgbClr>
              </a:solidFill>
              <a:latin typeface="Segoe UI"/>
              <a:ea typeface="Kozuka Gothic Pro R" pitchFamily="34" charset="-128"/>
            </a:endParaRPr>
          </a:p>
        </p:txBody>
      </p:sp>
      <p:grpSp>
        <p:nvGrpSpPr>
          <p:cNvPr id="194" name="Group 4"/>
          <p:cNvGrpSpPr/>
          <p:nvPr/>
        </p:nvGrpSpPr>
        <p:grpSpPr>
          <a:xfrm>
            <a:off x="3859987" y="1607179"/>
            <a:ext cx="2628764" cy="4779709"/>
            <a:chOff x="3377366" y="1593421"/>
            <a:chExt cx="2629137" cy="4780387"/>
          </a:xfrm>
        </p:grpSpPr>
        <p:sp>
          <p:nvSpPr>
            <p:cNvPr id="195"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Infrastructure</a:t>
              </a:r>
            </a:p>
            <a:p>
              <a:pPr defTabSz="1218702">
                <a:defRPr/>
              </a:pPr>
              <a:r>
                <a:rPr lang="en-US" sz="1600" dirty="0">
                  <a:solidFill>
                    <a:srgbClr val="595959">
                      <a:alpha val="99000"/>
                    </a:srgbClr>
                  </a:solidFill>
                  <a:latin typeface="Segoe UI"/>
                  <a:ea typeface="Kozuka Gothic Pro R" pitchFamily="34" charset="-128"/>
                </a:rPr>
                <a:t>(as a Service)</a:t>
              </a:r>
            </a:p>
          </p:txBody>
        </p:sp>
        <p:sp>
          <p:nvSpPr>
            <p:cNvPr id="196" name="Rectangle 143"/>
            <p:cNvSpPr/>
            <p:nvPr/>
          </p:nvSpPr>
          <p:spPr>
            <a:xfrm>
              <a:off x="3928143" y="5537991"/>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스토리지</a:t>
              </a:r>
              <a:endParaRPr lang="en-US" sz="1500" dirty="0">
                <a:solidFill>
                  <a:srgbClr val="FFFFFF">
                    <a:alpha val="99000"/>
                  </a:srgbClr>
                </a:solidFill>
                <a:latin typeface="Segoe UI"/>
                <a:ea typeface="Segoe UI" pitchFamily="34" charset="0"/>
                <a:cs typeface="Segoe UI" pitchFamily="34" charset="0"/>
              </a:endParaRPr>
            </a:p>
          </p:txBody>
        </p:sp>
        <p:sp>
          <p:nvSpPr>
            <p:cNvPr id="197" name="Rectangle 144"/>
            <p:cNvSpPr/>
            <p:nvPr/>
          </p:nvSpPr>
          <p:spPr>
            <a:xfrm>
              <a:off x="3928143" y="5083172"/>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서버</a:t>
              </a:r>
              <a:endParaRPr lang="en-US" sz="1500" dirty="0">
                <a:solidFill>
                  <a:srgbClr val="FFFFFF">
                    <a:alpha val="99000"/>
                  </a:srgbClr>
                </a:solidFill>
                <a:latin typeface="Segoe UI"/>
                <a:ea typeface="Segoe UI" pitchFamily="34" charset="0"/>
                <a:cs typeface="Segoe UI" pitchFamily="34" charset="0"/>
              </a:endParaRPr>
            </a:p>
          </p:txBody>
        </p:sp>
        <p:sp>
          <p:nvSpPr>
            <p:cNvPr id="198" name="Rectangle 145"/>
            <p:cNvSpPr/>
            <p:nvPr/>
          </p:nvSpPr>
          <p:spPr>
            <a:xfrm>
              <a:off x="3928143" y="5992808"/>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네트워크</a:t>
              </a:r>
              <a:endParaRPr lang="en-US" sz="1500" dirty="0">
                <a:solidFill>
                  <a:srgbClr val="FFFFFF">
                    <a:alpha val="99000"/>
                  </a:srgbClr>
                </a:solidFill>
                <a:latin typeface="Segoe UI"/>
                <a:ea typeface="Segoe UI" pitchFamily="34" charset="0"/>
                <a:cs typeface="Segoe UI" pitchFamily="34" charset="0"/>
              </a:endParaRPr>
            </a:p>
          </p:txBody>
        </p:sp>
        <p:sp>
          <p:nvSpPr>
            <p:cNvPr id="199" name="Rectangle 146"/>
            <p:cNvSpPr/>
            <p:nvPr/>
          </p:nvSpPr>
          <p:spPr>
            <a:xfrm>
              <a:off x="3928143" y="417353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en-US" sz="1500" kern="0" dirty="0">
                  <a:solidFill>
                    <a:srgbClr val="FFFFFF">
                      <a:alpha val="99000"/>
                    </a:srgbClr>
                  </a:solidFill>
                  <a:latin typeface="Segoe UI"/>
                  <a:ea typeface="Segoe UI" pitchFamily="34" charset="0"/>
                  <a:cs typeface="Segoe UI" pitchFamily="34" charset="0"/>
                </a:rPr>
                <a:t>O/S</a:t>
              </a:r>
            </a:p>
          </p:txBody>
        </p:sp>
        <p:sp>
          <p:nvSpPr>
            <p:cNvPr id="200" name="Rectangle 147"/>
            <p:cNvSpPr/>
            <p:nvPr/>
          </p:nvSpPr>
          <p:spPr>
            <a:xfrm>
              <a:off x="3928143" y="3718715"/>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미들웨어</a:t>
              </a:r>
              <a:endParaRPr lang="en-US" sz="1500" kern="0" dirty="0">
                <a:solidFill>
                  <a:srgbClr val="FFFFFF">
                    <a:alpha val="99000"/>
                  </a:srgbClr>
                </a:solidFill>
                <a:latin typeface="Segoe UI"/>
                <a:ea typeface="Segoe UI" pitchFamily="34" charset="0"/>
                <a:cs typeface="Segoe UI" pitchFamily="34" charset="0"/>
              </a:endParaRPr>
            </a:p>
          </p:txBody>
        </p:sp>
        <p:sp>
          <p:nvSpPr>
            <p:cNvPr id="201" name="Rectangle 148"/>
            <p:cNvSpPr/>
            <p:nvPr/>
          </p:nvSpPr>
          <p:spPr>
            <a:xfrm>
              <a:off x="3928143" y="4628353"/>
              <a:ext cx="1638241" cy="381000"/>
            </a:xfrm>
            <a:prstGeom prst="rect">
              <a:avLst/>
            </a:prstGeom>
            <a:solidFill>
              <a:srgbClr val="8CC600"/>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가상화</a:t>
              </a:r>
              <a:endParaRPr lang="en-US" sz="1500" dirty="0">
                <a:solidFill>
                  <a:srgbClr val="FFFFFF">
                    <a:alpha val="99000"/>
                  </a:srgbClr>
                </a:solidFill>
                <a:latin typeface="Segoe UI"/>
                <a:ea typeface="Segoe UI" pitchFamily="34" charset="0"/>
                <a:cs typeface="Segoe UI" pitchFamily="34" charset="0"/>
              </a:endParaRPr>
            </a:p>
          </p:txBody>
        </p:sp>
        <p:sp>
          <p:nvSpPr>
            <p:cNvPr id="202" name="Rectangle 149"/>
            <p:cNvSpPr/>
            <p:nvPr/>
          </p:nvSpPr>
          <p:spPr>
            <a:xfrm>
              <a:off x="3928143" y="280907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데이터베이스</a:t>
              </a:r>
              <a:endParaRPr lang="en-US" sz="1500" kern="0" dirty="0">
                <a:solidFill>
                  <a:srgbClr val="FFFFFF">
                    <a:alpha val="99000"/>
                  </a:srgbClr>
                </a:solidFill>
                <a:latin typeface="Segoe UI"/>
                <a:ea typeface="Segoe UI" pitchFamily="34" charset="0"/>
                <a:cs typeface="Segoe UI" pitchFamily="34" charset="0"/>
              </a:endParaRPr>
            </a:p>
          </p:txBody>
        </p:sp>
        <p:sp>
          <p:nvSpPr>
            <p:cNvPr id="203" name="Rectangle 150"/>
            <p:cNvSpPr/>
            <p:nvPr/>
          </p:nvSpPr>
          <p:spPr>
            <a:xfrm>
              <a:off x="3928143" y="235425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프로그램</a:t>
              </a:r>
              <a:endParaRPr lang="en-US" sz="1500" kern="0" dirty="0">
                <a:solidFill>
                  <a:srgbClr val="FFFFFF">
                    <a:alpha val="99000"/>
                  </a:srgbClr>
                </a:solidFill>
                <a:latin typeface="Segoe UI"/>
                <a:ea typeface="Segoe UI" pitchFamily="34" charset="0"/>
                <a:cs typeface="Segoe UI" pitchFamily="34" charset="0"/>
              </a:endParaRPr>
            </a:p>
          </p:txBody>
        </p:sp>
        <p:sp>
          <p:nvSpPr>
            <p:cNvPr id="204" name="Rectangle 151"/>
            <p:cNvSpPr/>
            <p:nvPr/>
          </p:nvSpPr>
          <p:spPr>
            <a:xfrm>
              <a:off x="3928143" y="3263896"/>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방화벽</a:t>
              </a:r>
              <a:endParaRPr lang="en-US" sz="1500" kern="0" dirty="0">
                <a:solidFill>
                  <a:srgbClr val="FFFFFF">
                    <a:alpha val="99000"/>
                  </a:srgbClr>
                </a:solidFill>
                <a:latin typeface="Segoe UI"/>
                <a:ea typeface="Segoe UI" pitchFamily="34" charset="0"/>
                <a:cs typeface="Segoe UI" pitchFamily="34" charset="0"/>
              </a:endParaRPr>
            </a:p>
          </p:txBody>
        </p:sp>
        <p:sp>
          <p:nvSpPr>
            <p:cNvPr id="205" name="Left Brace 139"/>
            <p:cNvSpPr/>
            <p:nvPr/>
          </p:nvSpPr>
          <p:spPr>
            <a:xfrm flipH="1">
              <a:off x="5575615" y="4587244"/>
              <a:ext cx="228600" cy="1764000"/>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207" name="Left Brace 141"/>
            <p:cNvSpPr/>
            <p:nvPr/>
          </p:nvSpPr>
          <p:spPr>
            <a:xfrm>
              <a:off x="3789635" y="2354258"/>
              <a:ext cx="133350" cy="2232000"/>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208" name="TextBox 58"/>
            <p:cNvSpPr txBox="1"/>
            <p:nvPr/>
          </p:nvSpPr>
          <p:spPr>
            <a:xfrm>
              <a:off x="3377366" y="2782962"/>
              <a:ext cx="400167" cy="86029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직접 운영</a:t>
              </a:r>
              <a:endParaRPr lang="en-US" sz="1400" dirty="0">
                <a:solidFill>
                  <a:srgbClr val="595959">
                    <a:alpha val="99000"/>
                  </a:srgbClr>
                </a:solidFill>
                <a:latin typeface="Segoe UI"/>
                <a:ea typeface="Kozuka Gothic Pro R" pitchFamily="34" charset="-128"/>
              </a:endParaRPr>
            </a:p>
          </p:txBody>
        </p:sp>
      </p:grpSp>
      <p:grpSp>
        <p:nvGrpSpPr>
          <p:cNvPr id="209" name="Group 5"/>
          <p:cNvGrpSpPr/>
          <p:nvPr/>
        </p:nvGrpSpPr>
        <p:grpSpPr>
          <a:xfrm>
            <a:off x="6461674" y="1597133"/>
            <a:ext cx="2426282" cy="4798026"/>
            <a:chOff x="5979422" y="1583373"/>
            <a:chExt cx="2426626" cy="4798706"/>
          </a:xfrm>
        </p:grpSpPr>
        <p:sp>
          <p:nvSpPr>
            <p:cNvPr id="210"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Platform</a:t>
              </a:r>
            </a:p>
            <a:p>
              <a:pPr defTabSz="1218702">
                <a:defRPr/>
              </a:pPr>
              <a:r>
                <a:rPr lang="en-US" sz="1600" dirty="0">
                  <a:solidFill>
                    <a:srgbClr val="595959">
                      <a:alpha val="99000"/>
                    </a:srgbClr>
                  </a:solidFill>
                  <a:latin typeface="Segoe UI"/>
                  <a:ea typeface="Kozuka Gothic Pro R" pitchFamily="34" charset="-128"/>
                </a:rPr>
                <a:t>(as a Service)</a:t>
              </a:r>
            </a:p>
          </p:txBody>
        </p:sp>
        <p:sp>
          <p:nvSpPr>
            <p:cNvPr id="211" name="Left Brace 15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213" name="Left Brace 15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214" name="TextBox 60"/>
            <p:cNvSpPr txBox="1"/>
            <p:nvPr/>
          </p:nvSpPr>
          <p:spPr>
            <a:xfrm>
              <a:off x="5979422" y="2325761"/>
              <a:ext cx="400167" cy="86029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직접 운영</a:t>
              </a:r>
              <a:endParaRPr lang="en-US" sz="1400" dirty="0">
                <a:solidFill>
                  <a:srgbClr val="595959">
                    <a:alpha val="99000"/>
                  </a:srgbClr>
                </a:solidFill>
                <a:latin typeface="Segoe UI"/>
                <a:ea typeface="Kozuka Gothic Pro R" pitchFamily="34" charset="-128"/>
              </a:endParaRPr>
            </a:p>
          </p:txBody>
        </p:sp>
        <p:sp>
          <p:nvSpPr>
            <p:cNvPr id="215" name="Rectangle 159"/>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스토리지</a:t>
              </a:r>
              <a:endParaRPr lang="en-US" sz="1500" kern="0" dirty="0">
                <a:solidFill>
                  <a:srgbClr val="FFFFFF">
                    <a:alpha val="99000"/>
                  </a:srgbClr>
                </a:solidFill>
                <a:latin typeface="Segoe UI"/>
                <a:ea typeface="Segoe UI" pitchFamily="34" charset="0"/>
                <a:cs typeface="Segoe UI" pitchFamily="34" charset="0"/>
              </a:endParaRPr>
            </a:p>
          </p:txBody>
        </p:sp>
        <p:sp>
          <p:nvSpPr>
            <p:cNvPr id="216" name="Rectangle 160"/>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서버</a:t>
              </a:r>
              <a:endParaRPr lang="en-US" sz="1500" kern="0" dirty="0">
                <a:solidFill>
                  <a:srgbClr val="FFFFFF">
                    <a:alpha val="99000"/>
                  </a:srgbClr>
                </a:solidFill>
                <a:latin typeface="Segoe UI"/>
                <a:ea typeface="Segoe UI" pitchFamily="34" charset="0"/>
                <a:cs typeface="Segoe UI" pitchFamily="34" charset="0"/>
              </a:endParaRPr>
            </a:p>
          </p:txBody>
        </p:sp>
        <p:sp>
          <p:nvSpPr>
            <p:cNvPr id="217" name="Rectangle 161"/>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네트워크</a:t>
              </a:r>
              <a:endParaRPr lang="en-US" sz="1500" kern="0" dirty="0">
                <a:solidFill>
                  <a:srgbClr val="FFFFFF">
                    <a:alpha val="99000"/>
                  </a:srgbClr>
                </a:solidFill>
                <a:latin typeface="Segoe UI"/>
                <a:ea typeface="Segoe UI" pitchFamily="34" charset="0"/>
                <a:cs typeface="Segoe UI" pitchFamily="34" charset="0"/>
              </a:endParaRPr>
            </a:p>
          </p:txBody>
        </p:sp>
        <p:sp>
          <p:nvSpPr>
            <p:cNvPr id="218" name="Rectangle 162"/>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en-US" sz="1500" kern="0" dirty="0">
                  <a:solidFill>
                    <a:srgbClr val="FFFFFF">
                      <a:alpha val="99000"/>
                    </a:srgbClr>
                  </a:solidFill>
                  <a:latin typeface="Segoe UI"/>
                  <a:ea typeface="Segoe UI" pitchFamily="34" charset="0"/>
                  <a:cs typeface="Segoe UI" pitchFamily="34" charset="0"/>
                </a:rPr>
                <a:t>O/S</a:t>
              </a:r>
            </a:p>
          </p:txBody>
        </p:sp>
        <p:sp>
          <p:nvSpPr>
            <p:cNvPr id="219" name="Rectangle 163"/>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미들웨어</a:t>
              </a:r>
              <a:endParaRPr lang="en-US" sz="1500" kern="0" dirty="0">
                <a:solidFill>
                  <a:srgbClr val="FFFFFF">
                    <a:alpha val="99000"/>
                  </a:srgbClr>
                </a:solidFill>
                <a:latin typeface="Segoe UI"/>
                <a:ea typeface="Segoe UI" pitchFamily="34" charset="0"/>
                <a:cs typeface="Segoe UI" pitchFamily="34" charset="0"/>
              </a:endParaRPr>
            </a:p>
          </p:txBody>
        </p:sp>
        <p:sp>
          <p:nvSpPr>
            <p:cNvPr id="220" name="Rectangle 164"/>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가상화</a:t>
              </a:r>
              <a:endParaRPr lang="en-US" sz="1500" kern="0" dirty="0">
                <a:solidFill>
                  <a:srgbClr val="FFFFFF">
                    <a:alpha val="99000"/>
                  </a:srgbClr>
                </a:solidFill>
                <a:latin typeface="Segoe UI"/>
                <a:ea typeface="Segoe UI" pitchFamily="34" charset="0"/>
                <a:cs typeface="Segoe UI" pitchFamily="34" charset="0"/>
              </a:endParaRPr>
            </a:p>
          </p:txBody>
        </p:sp>
        <p:sp>
          <p:nvSpPr>
            <p:cNvPr id="221" name="Rectangle 165"/>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프로그램</a:t>
              </a:r>
              <a:endParaRPr lang="en-US" sz="1500" kern="0" dirty="0">
                <a:solidFill>
                  <a:srgbClr val="FFFFFF">
                    <a:alpha val="99000"/>
                  </a:srgbClr>
                </a:solidFill>
                <a:latin typeface="Segoe UI"/>
                <a:ea typeface="Segoe UI" pitchFamily="34" charset="0"/>
                <a:cs typeface="Segoe UI" pitchFamily="34" charset="0"/>
              </a:endParaRPr>
            </a:p>
          </p:txBody>
        </p:sp>
        <p:sp>
          <p:nvSpPr>
            <p:cNvPr id="222" name="Rectangle 166"/>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방화벽</a:t>
              </a:r>
              <a:endParaRPr lang="en-US" sz="1500" kern="0" dirty="0">
                <a:solidFill>
                  <a:srgbClr val="FFFFFF">
                    <a:alpha val="99000"/>
                  </a:srgbClr>
                </a:solidFill>
                <a:latin typeface="Segoe UI"/>
                <a:ea typeface="Segoe UI" pitchFamily="34" charset="0"/>
                <a:cs typeface="Segoe UI" pitchFamily="34" charset="0"/>
              </a:endParaRPr>
            </a:p>
          </p:txBody>
        </p:sp>
        <p:sp>
          <p:nvSpPr>
            <p:cNvPr id="223" name="Rectangle 167"/>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데이터베이스</a:t>
              </a:r>
              <a:endParaRPr lang="en-US" sz="1500" kern="0" dirty="0">
                <a:solidFill>
                  <a:srgbClr val="FFFFFF">
                    <a:alpha val="99000"/>
                  </a:srgbClr>
                </a:solidFill>
                <a:latin typeface="Segoe UI"/>
                <a:ea typeface="Segoe UI" pitchFamily="34" charset="0"/>
                <a:cs typeface="Segoe UI" pitchFamily="34" charset="0"/>
              </a:endParaRPr>
            </a:p>
          </p:txBody>
        </p:sp>
      </p:grpSp>
      <p:sp>
        <p:nvSpPr>
          <p:cNvPr id="225" name="Rectangle 169"/>
          <p:cNvSpPr/>
          <p:nvPr/>
        </p:nvSpPr>
        <p:spPr>
          <a:xfrm>
            <a:off x="9462658" y="1597133"/>
            <a:ext cx="2027969"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Software</a:t>
            </a:r>
          </a:p>
          <a:p>
            <a:pPr defTabSz="1218702">
              <a:defRPr/>
            </a:pPr>
            <a:r>
              <a:rPr lang="en-US" sz="1600" dirty="0">
                <a:solidFill>
                  <a:srgbClr val="595959">
                    <a:alpha val="99000"/>
                  </a:srgbClr>
                </a:solidFill>
                <a:latin typeface="Segoe UI"/>
                <a:ea typeface="Kozuka Gothic Pro R" pitchFamily="34" charset="-128"/>
              </a:rPr>
              <a:t>(as a Service)</a:t>
            </a:r>
          </a:p>
        </p:txBody>
      </p:sp>
      <p:sp>
        <p:nvSpPr>
          <p:cNvPr id="228" name="Rectangle 173"/>
          <p:cNvSpPr/>
          <p:nvPr/>
        </p:nvSpPr>
        <p:spPr>
          <a:xfrm>
            <a:off x="9522624" y="5551186"/>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스토리지</a:t>
            </a:r>
            <a:endParaRPr lang="en-US" sz="1500" kern="0" dirty="0">
              <a:solidFill>
                <a:srgbClr val="FFFFFF">
                  <a:alpha val="99000"/>
                </a:srgbClr>
              </a:solidFill>
              <a:latin typeface="Segoe UI"/>
              <a:ea typeface="Segoe UI" pitchFamily="34" charset="0"/>
              <a:cs typeface="Segoe UI" pitchFamily="34" charset="0"/>
            </a:endParaRPr>
          </a:p>
        </p:txBody>
      </p:sp>
      <p:sp>
        <p:nvSpPr>
          <p:cNvPr id="229" name="Rectangle 174"/>
          <p:cNvSpPr/>
          <p:nvPr/>
        </p:nvSpPr>
        <p:spPr>
          <a:xfrm>
            <a:off x="9522624" y="5096431"/>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서버</a:t>
            </a:r>
            <a:endParaRPr lang="en-US" sz="1500" kern="0" dirty="0">
              <a:solidFill>
                <a:srgbClr val="FFFFFF">
                  <a:alpha val="99000"/>
                </a:srgbClr>
              </a:solidFill>
              <a:latin typeface="Segoe UI"/>
              <a:ea typeface="Segoe UI" pitchFamily="34" charset="0"/>
              <a:cs typeface="Segoe UI" pitchFamily="34" charset="0"/>
            </a:endParaRPr>
          </a:p>
        </p:txBody>
      </p:sp>
      <p:sp>
        <p:nvSpPr>
          <p:cNvPr id="230" name="Rectangle 175"/>
          <p:cNvSpPr/>
          <p:nvPr/>
        </p:nvSpPr>
        <p:spPr>
          <a:xfrm>
            <a:off x="9522624" y="6005939"/>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네트워크</a:t>
            </a:r>
            <a:endParaRPr lang="en-US" sz="1500" kern="0" dirty="0">
              <a:solidFill>
                <a:srgbClr val="FFFFFF">
                  <a:alpha val="99000"/>
                </a:srgbClr>
              </a:solidFill>
              <a:latin typeface="Segoe UI"/>
              <a:ea typeface="Segoe UI" pitchFamily="34" charset="0"/>
              <a:cs typeface="Segoe UI" pitchFamily="34" charset="0"/>
            </a:endParaRPr>
          </a:p>
        </p:txBody>
      </p:sp>
      <p:sp>
        <p:nvSpPr>
          <p:cNvPr id="231" name="Rectangle 176"/>
          <p:cNvSpPr/>
          <p:nvPr/>
        </p:nvSpPr>
        <p:spPr>
          <a:xfrm>
            <a:off x="9522624" y="4186923"/>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en-US" sz="1500" kern="0" dirty="0">
                <a:solidFill>
                  <a:srgbClr val="FFFFFF">
                    <a:alpha val="99000"/>
                  </a:srgbClr>
                </a:solidFill>
                <a:latin typeface="Segoe UI"/>
                <a:ea typeface="Segoe UI" pitchFamily="34" charset="0"/>
                <a:cs typeface="Segoe UI" pitchFamily="34" charset="0"/>
              </a:rPr>
              <a:t>O/S</a:t>
            </a:r>
          </a:p>
        </p:txBody>
      </p:sp>
      <p:sp>
        <p:nvSpPr>
          <p:cNvPr id="232" name="Rectangle 177"/>
          <p:cNvSpPr/>
          <p:nvPr/>
        </p:nvSpPr>
        <p:spPr>
          <a:xfrm>
            <a:off x="9522624" y="3732168"/>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미들웨어</a:t>
            </a:r>
            <a:endParaRPr lang="en-US" sz="1500" kern="0" dirty="0">
              <a:solidFill>
                <a:srgbClr val="FFFFFF">
                  <a:alpha val="99000"/>
                </a:srgbClr>
              </a:solidFill>
              <a:latin typeface="Segoe UI"/>
              <a:ea typeface="Segoe UI" pitchFamily="34" charset="0"/>
              <a:cs typeface="Segoe UI" pitchFamily="34" charset="0"/>
            </a:endParaRPr>
          </a:p>
        </p:txBody>
      </p:sp>
      <p:sp>
        <p:nvSpPr>
          <p:cNvPr id="233" name="Rectangle 178"/>
          <p:cNvSpPr/>
          <p:nvPr/>
        </p:nvSpPr>
        <p:spPr>
          <a:xfrm>
            <a:off x="9522624" y="4641677"/>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가상화</a:t>
            </a:r>
            <a:endParaRPr lang="en-US" sz="1500" kern="0" dirty="0">
              <a:solidFill>
                <a:srgbClr val="FFFFFF">
                  <a:alpha val="99000"/>
                </a:srgbClr>
              </a:solidFill>
              <a:latin typeface="Segoe UI"/>
              <a:ea typeface="Segoe UI" pitchFamily="34" charset="0"/>
              <a:cs typeface="Segoe UI" pitchFamily="34" charset="0"/>
            </a:endParaRPr>
          </a:p>
        </p:txBody>
      </p:sp>
      <p:sp>
        <p:nvSpPr>
          <p:cNvPr id="234" name="Rectangle 179"/>
          <p:cNvSpPr/>
          <p:nvPr/>
        </p:nvSpPr>
        <p:spPr>
          <a:xfrm>
            <a:off x="9522624" y="2367905"/>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프로그램</a:t>
            </a:r>
            <a:endParaRPr lang="en-US" sz="1500" kern="0" dirty="0">
              <a:solidFill>
                <a:srgbClr val="FFFFFF">
                  <a:alpha val="99000"/>
                </a:srgbClr>
              </a:solidFill>
              <a:latin typeface="Segoe UI"/>
              <a:ea typeface="Segoe UI" pitchFamily="34" charset="0"/>
              <a:cs typeface="Segoe UI" pitchFamily="34" charset="0"/>
            </a:endParaRPr>
          </a:p>
        </p:txBody>
      </p:sp>
      <p:sp>
        <p:nvSpPr>
          <p:cNvPr id="235" name="Rectangle 180"/>
          <p:cNvSpPr/>
          <p:nvPr/>
        </p:nvSpPr>
        <p:spPr>
          <a:xfrm>
            <a:off x="9522624" y="3277413"/>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방화벽</a:t>
            </a:r>
            <a:endParaRPr lang="en-US" sz="1500" kern="0" dirty="0">
              <a:solidFill>
                <a:srgbClr val="FFFFFF">
                  <a:alpha val="99000"/>
                </a:srgbClr>
              </a:solidFill>
              <a:latin typeface="Segoe UI"/>
              <a:ea typeface="Segoe UI" pitchFamily="34" charset="0"/>
              <a:cs typeface="Segoe UI" pitchFamily="34" charset="0"/>
            </a:endParaRPr>
          </a:p>
        </p:txBody>
      </p:sp>
      <p:sp>
        <p:nvSpPr>
          <p:cNvPr id="236" name="Rectangle 181"/>
          <p:cNvSpPr/>
          <p:nvPr/>
        </p:nvSpPr>
        <p:spPr>
          <a:xfrm>
            <a:off x="9522624" y="2822659"/>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데이터베이스</a:t>
            </a:r>
            <a:endParaRPr lang="en-US" sz="1500" kern="0" dirty="0">
              <a:solidFill>
                <a:srgbClr val="FFFFFF">
                  <a:alpha val="99000"/>
                </a:srgbClr>
              </a:solidFill>
              <a:latin typeface="Segoe UI"/>
              <a:ea typeface="Segoe UI" pitchFamily="34" charset="0"/>
              <a:cs typeface="Segoe UI" pitchFamily="34" charset="0"/>
            </a:endParaRPr>
          </a:p>
        </p:txBody>
      </p:sp>
      <p:pic>
        <p:nvPicPr>
          <p:cNvPr id="237" name="Picture 11" descr="Cloud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3286214" y="5627632"/>
            <a:ext cx="1013960" cy="1013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8" name="Picture 12" descr="Gift 512x512.png"/>
          <p:cNvPicPr>
            <a:picLocks noChangeAspect="1"/>
          </p:cNvPicPr>
          <p:nvPr/>
        </p:nvPicPr>
        <p:blipFill>
          <a:blip r:embed="rId4"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372605" y="5637374"/>
            <a:ext cx="806159" cy="806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9" name="Rectangle 66"/>
          <p:cNvSpPr/>
          <p:nvPr/>
        </p:nvSpPr>
        <p:spPr bwMode="auto">
          <a:xfrm flipH="1">
            <a:off x="252037" y="1380357"/>
            <a:ext cx="2955077" cy="513913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1391" tIns="45697" rIns="91391" bIns="45697" numCol="1" spcCol="0" rtlCol="0" anchor="ctr" anchorCtr="0" compatLnSpc="1">
            <a:prstTxWarp prst="textNoShape">
              <a:avLst/>
            </a:prstTxWarp>
          </a:bodyPr>
          <a:lstStyle/>
          <a:p>
            <a:pPr algn="ctr" defTabSz="913612" fontAlgn="base" latinLnBrk="0">
              <a:spcBef>
                <a:spcPct val="0"/>
              </a:spcBef>
              <a:spcAft>
                <a:spcPct val="0"/>
              </a:spcAft>
              <a:defRPr/>
            </a:pPr>
            <a:endParaRPr lang="en-US" sz="2200" kern="0" dirty="0">
              <a:gradFill>
                <a:gsLst>
                  <a:gs pos="0">
                    <a:srgbClr val="FFFFFF"/>
                  </a:gs>
                  <a:gs pos="100000">
                    <a:srgbClr val="FFFFFF"/>
                  </a:gs>
                </a:gsLst>
                <a:lin ang="5400000" scaled="0"/>
              </a:gradFill>
              <a:latin typeface="Segoe UI"/>
            </a:endParaRPr>
          </a:p>
        </p:txBody>
      </p:sp>
      <p:sp>
        <p:nvSpPr>
          <p:cNvPr id="68" name="Left Brace 154"/>
          <p:cNvSpPr/>
          <p:nvPr/>
        </p:nvSpPr>
        <p:spPr>
          <a:xfrm flipH="1">
            <a:off x="11159321" y="2377427"/>
            <a:ext cx="224730" cy="3996423"/>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69" name="Left Brace 141"/>
          <p:cNvSpPr/>
          <p:nvPr/>
        </p:nvSpPr>
        <p:spPr>
          <a:xfrm>
            <a:off x="1103806" y="2367905"/>
            <a:ext cx="228584" cy="403142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62" name="제목 1"/>
          <p:cNvSpPr>
            <a:spLocks noGrp="1"/>
          </p:cNvSpPr>
          <p:nvPr>
            <p:ph type="title"/>
          </p:nvPr>
        </p:nvSpPr>
        <p:spPr>
          <a:xfrm>
            <a:off x="269240" y="286827"/>
            <a:ext cx="11151917" cy="927809"/>
          </a:xfrm>
        </p:spPr>
        <p:txBody>
          <a:bodyPr>
            <a:normAutofit/>
          </a:bodyPr>
          <a:lstStyle/>
          <a:p>
            <a:r>
              <a:rPr lang="ko-KR" altLang="en-US" dirty="0">
                <a:solidFill>
                  <a:schemeClr val="tx1"/>
                </a:solidFill>
              </a:rPr>
              <a:t>클라우드의 종류</a:t>
            </a:r>
          </a:p>
        </p:txBody>
      </p:sp>
      <p:sp>
        <p:nvSpPr>
          <p:cNvPr id="63" name="TextBox 60"/>
          <p:cNvSpPr txBox="1"/>
          <p:nvPr/>
        </p:nvSpPr>
        <p:spPr>
          <a:xfrm>
            <a:off x="6237174" y="4819125"/>
            <a:ext cx="400110" cy="1398781"/>
          </a:xfrm>
          <a:prstGeom prst="rect">
            <a:avLst/>
          </a:prstGeom>
          <a:noFill/>
        </p:spPr>
        <p:txBody>
          <a:bodyPr vert="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전문업체가 운영</a:t>
            </a:r>
            <a:endParaRPr lang="en-US" sz="1400" dirty="0">
              <a:solidFill>
                <a:srgbClr val="595959">
                  <a:alpha val="99000"/>
                </a:srgbClr>
              </a:solidFill>
              <a:latin typeface="Segoe UI"/>
              <a:ea typeface="Kozuka Gothic Pro R" pitchFamily="34" charset="-128"/>
            </a:endParaRPr>
          </a:p>
        </p:txBody>
      </p:sp>
      <p:sp>
        <p:nvSpPr>
          <p:cNvPr id="64" name="TextBox 60"/>
          <p:cNvSpPr txBox="1"/>
          <p:nvPr/>
        </p:nvSpPr>
        <p:spPr>
          <a:xfrm>
            <a:off x="8792068" y="4061986"/>
            <a:ext cx="400110" cy="1398781"/>
          </a:xfrm>
          <a:prstGeom prst="rect">
            <a:avLst/>
          </a:prstGeom>
          <a:noFill/>
        </p:spPr>
        <p:txBody>
          <a:bodyPr vert="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전문업체가 운영</a:t>
            </a:r>
            <a:endParaRPr lang="en-US" sz="1400" dirty="0">
              <a:solidFill>
                <a:srgbClr val="595959">
                  <a:alpha val="99000"/>
                </a:srgbClr>
              </a:solidFill>
              <a:latin typeface="Segoe UI"/>
              <a:ea typeface="Kozuka Gothic Pro R" pitchFamily="34" charset="-128"/>
            </a:endParaRPr>
          </a:p>
        </p:txBody>
      </p:sp>
      <p:sp>
        <p:nvSpPr>
          <p:cNvPr id="65" name="TextBox 60"/>
          <p:cNvSpPr txBox="1"/>
          <p:nvPr/>
        </p:nvSpPr>
        <p:spPr>
          <a:xfrm>
            <a:off x="11353442" y="3700397"/>
            <a:ext cx="400110" cy="1398781"/>
          </a:xfrm>
          <a:prstGeom prst="rect">
            <a:avLst/>
          </a:prstGeom>
          <a:noFill/>
        </p:spPr>
        <p:txBody>
          <a:bodyPr vert="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전문업체가 운영</a:t>
            </a:r>
            <a:endParaRPr lang="en-US" sz="1400" dirty="0">
              <a:solidFill>
                <a:srgbClr val="595959">
                  <a:alpha val="99000"/>
                </a:srgbClr>
              </a:solidFill>
              <a:latin typeface="Segoe UI"/>
              <a:ea typeface="Kozuka Gothic Pro R" pitchFamily="34" charset="-128"/>
            </a:endParaRPr>
          </a:p>
        </p:txBody>
      </p:sp>
      <p:sp>
        <p:nvSpPr>
          <p:cNvPr id="2" name="구름 모양 설명선 1"/>
          <p:cNvSpPr/>
          <p:nvPr/>
        </p:nvSpPr>
        <p:spPr bwMode="auto">
          <a:xfrm>
            <a:off x="4400006" y="-203441"/>
            <a:ext cx="2520176" cy="1688518"/>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ko-KR" sz="4000" dirty="0">
                <a:gradFill>
                  <a:gsLst>
                    <a:gs pos="0">
                      <a:srgbClr val="FFFFFF"/>
                    </a:gs>
                    <a:gs pos="100000">
                      <a:srgbClr val="FFFFFF"/>
                    </a:gs>
                  </a:gsLst>
                  <a:lin ang="5400000" scaled="0"/>
                </a:gradFill>
                <a:ea typeface="Segoe UI" pitchFamily="34" charset="0"/>
                <a:cs typeface="Segoe UI" pitchFamily="34" charset="0"/>
              </a:rPr>
              <a:t>IaaS</a:t>
            </a:r>
            <a:endParaRPr lang="ko-KR"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구름 모양 설명선 65"/>
          <p:cNvSpPr/>
          <p:nvPr/>
        </p:nvSpPr>
        <p:spPr bwMode="auto">
          <a:xfrm>
            <a:off x="7174340" y="-77887"/>
            <a:ext cx="2520176" cy="1688518"/>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ko-KR" sz="4000" dirty="0">
                <a:gradFill>
                  <a:gsLst>
                    <a:gs pos="0">
                      <a:srgbClr val="FFFFFF"/>
                    </a:gs>
                    <a:gs pos="100000">
                      <a:srgbClr val="FFFFFF"/>
                    </a:gs>
                  </a:gsLst>
                  <a:lin ang="5400000" scaled="0"/>
                </a:gradFill>
                <a:ea typeface="Segoe UI" pitchFamily="34" charset="0"/>
                <a:cs typeface="Segoe UI" pitchFamily="34" charset="0"/>
              </a:rPr>
              <a:t>PaaS</a:t>
            </a:r>
            <a:endParaRPr lang="ko-KR"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구름 모양 설명선 66"/>
          <p:cNvSpPr/>
          <p:nvPr/>
        </p:nvSpPr>
        <p:spPr bwMode="auto">
          <a:xfrm>
            <a:off x="9899233" y="-192254"/>
            <a:ext cx="2520176" cy="1688518"/>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ko-KR" sz="4000" dirty="0">
                <a:gradFill>
                  <a:gsLst>
                    <a:gs pos="0">
                      <a:srgbClr val="FFFFFF"/>
                    </a:gs>
                    <a:gs pos="100000">
                      <a:srgbClr val="FFFFFF"/>
                    </a:gs>
                  </a:gsLst>
                  <a:lin ang="5400000" scaled="0"/>
                </a:gradFill>
                <a:ea typeface="Segoe UI" pitchFamily="34" charset="0"/>
                <a:cs typeface="Segoe UI" pitchFamily="34" charset="0"/>
              </a:rPr>
              <a:t>SaaS</a:t>
            </a:r>
            <a:endParaRPr lang="ko-KR"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518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zure PaaSì ëí ì´ë¯¸ì§ ê²ìê²°ê³¼">
            <a:extLst>
              <a:ext uri="{FF2B5EF4-FFF2-40B4-BE49-F238E27FC236}">
                <a16:creationId xmlns:a16="http://schemas.microsoft.com/office/drawing/2014/main" id="{72405A76-61C8-4361-A65F-B975CE24E9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5" y="643467"/>
            <a:ext cx="1071359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79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제목 2">
            <a:extLst>
              <a:ext uri="{FF2B5EF4-FFF2-40B4-BE49-F238E27FC236}">
                <a16:creationId xmlns:a16="http://schemas.microsoft.com/office/drawing/2014/main" id="{22C5BD1C-3123-4300-B527-F040F42EAA9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defTabSz="914400"/>
            <a:r>
              <a:rPr lang="ko-KR" altLang="en-US" sz="9800" b="1" dirty="0">
                <a:solidFill>
                  <a:srgbClr val="FFFFFF"/>
                </a:solidFill>
                <a:ea typeface="+mj-ea"/>
                <a:cs typeface="+mj-cs"/>
              </a:rPr>
              <a:t>그럼 무얼</a:t>
            </a:r>
            <a:r>
              <a:rPr lang="en-US" altLang="ko-KR" sz="9800" b="1" dirty="0">
                <a:solidFill>
                  <a:srgbClr val="FFFFFF"/>
                </a:solidFill>
                <a:ea typeface="+mj-ea"/>
                <a:cs typeface="+mj-cs"/>
              </a:rPr>
              <a:t>?</a:t>
            </a:r>
            <a:endParaRPr lang="en-US" altLang="ko-KR" sz="6000" b="1" kern="1200" dirty="0">
              <a:solidFill>
                <a:srgbClr val="FFFFFF"/>
              </a:solidFill>
              <a:latin typeface="+mj-lt"/>
              <a:ea typeface="+mj-ea"/>
              <a:cs typeface="+mj-cs"/>
            </a:endParaRPr>
          </a:p>
        </p:txBody>
      </p:sp>
    </p:spTree>
    <p:extLst>
      <p:ext uri="{BB962C8B-B14F-4D97-AF65-F5344CB8AC3E}">
        <p14:creationId xmlns:p14="http://schemas.microsoft.com/office/powerpoint/2010/main" val="32152676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6B0097-01B7-49B3-A843-857D5B4822A7}"/>
              </a:ext>
            </a:extLst>
          </p:cNvPr>
          <p:cNvSpPr txBox="1"/>
          <p:nvPr/>
        </p:nvSpPr>
        <p:spPr>
          <a:xfrm>
            <a:off x="149772" y="70945"/>
            <a:ext cx="4540469" cy="627864"/>
          </a:xfrm>
          <a:prstGeom prst="rect">
            <a:avLst/>
          </a:prstGeom>
          <a:noFill/>
        </p:spPr>
        <p:txBody>
          <a:bodyPr wrap="square" lIns="182880" tIns="146304" rIns="182880" bIns="146304" rtlCol="0">
            <a:spAutoFit/>
          </a:bodyPr>
          <a:lstStyle/>
          <a:p>
            <a:pPr>
              <a:lnSpc>
                <a:spcPct val="90000"/>
              </a:lnSpc>
              <a:spcAft>
                <a:spcPts val="600"/>
              </a:spcAft>
            </a:pPr>
            <a:r>
              <a:rPr lang="en-US" altLang="ko-KR" sz="2400" dirty="0">
                <a:gradFill>
                  <a:gsLst>
                    <a:gs pos="2917">
                      <a:schemeClr val="tx1"/>
                    </a:gs>
                    <a:gs pos="30000">
                      <a:schemeClr val="tx1"/>
                    </a:gs>
                  </a:gsLst>
                  <a:lin ang="5400000" scaled="0"/>
                </a:gradFill>
              </a:rPr>
              <a:t>White board Time</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97778276"/>
      </p:ext>
    </p:extLst>
  </p:cSld>
  <p:clrMapOvr>
    <a:masterClrMapping/>
  </p:clrMapOvr>
  <p:transition>
    <p:fade/>
  </p:transition>
</p:sld>
</file>

<file path=ppt/theme/_rels/theme19.xml.rels><?xml version="1.0" encoding="UTF-8" standalone="yes"?>
<Relationships xmlns="http://schemas.openxmlformats.org/package/2006/relationships"><Relationship Id="rId1" Type="http://schemas.openxmlformats.org/officeDocument/2006/relationships/image" Target="../media/image56.png"/></Relationships>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potx" id="{3836AAAA-00B7-4C6D-923A-54C9354BB260}" vid="{F23C64D7-7655-4876-AF05-51FD13D12BDA}"/>
    </a:ext>
  </a:extLst>
</a:theme>
</file>

<file path=ppt/theme/theme10.xml><?xml version="1.0" encoding="utf-8"?>
<a:theme xmlns:a="http://schemas.openxmlformats.org/drawingml/2006/main" name="Cover">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potx" id="{3836AAAA-00B7-4C6D-923A-54C9354BB260}" vid="{F23C64D7-7655-4876-AF05-51FD13D12BDA}"/>
    </a:ext>
  </a:extLst>
</a:theme>
</file>

<file path=ppt/theme/theme12.xml><?xml version="1.0" encoding="utf-8"?>
<a:theme xmlns:a="http://schemas.openxmlformats.org/drawingml/2006/main" name="9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3.xml><?xml version="1.0" encoding="utf-8"?>
<a:theme xmlns:a="http://schemas.openxmlformats.org/drawingml/2006/main" name="6-50001_WPC 2016 Keynote Template_Dark">
  <a:themeElements>
    <a:clrScheme name="Custom 1">
      <a:dk1>
        <a:srgbClr val="323232"/>
      </a:dk1>
      <a:lt1>
        <a:srgbClr val="FFFFFF"/>
      </a:lt1>
      <a:dk2>
        <a:srgbClr val="5C2D91"/>
      </a:dk2>
      <a:lt2>
        <a:srgbClr val="EAEAEA"/>
      </a:lt2>
      <a:accent1>
        <a:srgbClr val="5C2D91"/>
      </a:accent1>
      <a:accent2>
        <a:srgbClr val="002050"/>
      </a:accent2>
      <a:accent3>
        <a:srgbClr val="0078D7"/>
      </a:accent3>
      <a:accent4>
        <a:srgbClr val="32145A"/>
      </a:accent4>
      <a:accent5>
        <a:srgbClr val="B4009E"/>
      </a:accent5>
      <a:accent6>
        <a:srgbClr val="EAEAEA"/>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5880982D-B843-4A1D-8EC5-22D851B990B4}" vid="{00ED2A9D-E088-4AC3-8879-392E322B17D3}"/>
    </a:ext>
  </a:extLst>
</a:theme>
</file>

<file path=ppt/theme/theme14.xml><?xml version="1.0" encoding="utf-8"?>
<a:theme xmlns:a="http://schemas.openxmlformats.org/drawingml/2006/main" name="8_FY15 Enterprise identity theme">
  <a:themeElements>
    <a:clrScheme name="FY16 Draft">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BAD80A"/>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Retail POV draft" id="{80E4DB80-522D-412E-A014-4551C87D52D3}" vid="{9F5172DA-B450-4E5C-A28F-45830F81A536}"/>
    </a:ext>
  </a:extLst>
</a:theme>
</file>

<file path=ppt/theme/theme15.xml><?xml version="1.0" encoding="utf-8"?>
<a:theme xmlns:a="http://schemas.openxmlformats.org/drawingml/2006/main" name="4_LIGHT COLOR TEMPLATE">
  <a:themeElements>
    <a:clrScheme name="Custom 1">
      <a:dk1>
        <a:srgbClr val="686868"/>
      </a:dk1>
      <a:lt1>
        <a:srgbClr val="FFFFFF"/>
      </a:lt1>
      <a:dk2>
        <a:srgbClr val="0078D7"/>
      </a:dk2>
      <a:lt2>
        <a:srgbClr val="F0F0F0"/>
      </a:lt2>
      <a:accent1>
        <a:srgbClr val="00188F"/>
      </a:accent1>
      <a:accent2>
        <a:srgbClr val="0078D7"/>
      </a:accent2>
      <a:accent3>
        <a:srgbClr val="5C2D91"/>
      </a:accent3>
      <a:accent4>
        <a:srgbClr val="107C10"/>
      </a:accent4>
      <a:accent5>
        <a:srgbClr val="FFB90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Xamarin3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amarin3Theme" id="{59DABE8E-749B-46FB-AF40-39BDBC43BB92}" vid="{FE2CD304-25DD-4EEE-8F1F-59580990C2A2}"/>
    </a:ext>
  </a:extLst>
</a:theme>
</file>

<file path=ppt/theme/theme18.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1_LIGHT COLOR TEMPLATE">
  <a:themeElements>
    <a:clrScheme name="Custom 1">
      <a:dk1>
        <a:srgbClr val="686868"/>
      </a:dk1>
      <a:lt1>
        <a:srgbClr val="FFFFFF"/>
      </a:lt1>
      <a:dk2>
        <a:srgbClr val="0078D7"/>
      </a:dk2>
      <a:lt2>
        <a:srgbClr val="F0F0F0"/>
      </a:lt2>
      <a:accent1>
        <a:srgbClr val="00188F"/>
      </a:accent1>
      <a:accent2>
        <a:srgbClr val="0078D7"/>
      </a:accent2>
      <a:accent3>
        <a:srgbClr val="5C2D91"/>
      </a:accent3>
      <a:accent4>
        <a:srgbClr val="107C10"/>
      </a:accent4>
      <a:accent5>
        <a:srgbClr val="FFB90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0.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6.xml><?xml version="1.0" encoding="utf-8"?>
<a:theme xmlns:a="http://schemas.openxmlformats.org/drawingml/2006/main" name="4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7.xml><?xml version="1.0" encoding="utf-8"?>
<a:theme xmlns:a="http://schemas.openxmlformats.org/drawingml/2006/main" name="4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8.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potx" id="{C012A628-78A1-424B-BCF4-D82F84699F88}" vid="{53E980D8-12F7-4E31-B54D-E701BC9269F1}"/>
    </a:ext>
  </a:extLst>
</a:theme>
</file>

<file path=ppt/theme/theme9.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tem_x0020_Order xmlns="1fcfe1b9-aefe-4360-ae22-1eacc9fe8e5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354463D426B944AC71A09EE032DDCA" ma:contentTypeVersion="5" ma:contentTypeDescription="Create a new document." ma:contentTypeScope="" ma:versionID="6b700b857e717dd73df187c0aa92ff88">
  <xsd:schema xmlns:xsd="http://www.w3.org/2001/XMLSchema" xmlns:xs="http://www.w3.org/2001/XMLSchema" xmlns:p="http://schemas.microsoft.com/office/2006/metadata/properties" xmlns:ns2="ae74447c-600c-4b9c-9106-fa6ad244ae79" xmlns:ns3="1fcfe1b9-aefe-4360-ae22-1eacc9fe8e51" targetNamespace="http://schemas.microsoft.com/office/2006/metadata/properties" ma:root="true" ma:fieldsID="b0c69cdd8960dea0019ca8c37c7021ce" ns2:_="" ns3:_="">
    <xsd:import namespace="ae74447c-600c-4b9c-9106-fa6ad244ae79"/>
    <xsd:import namespace="1fcfe1b9-aefe-4360-ae22-1eacc9fe8e5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Item_x0020_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74447c-600c-4b9c-9106-fa6ad244ae7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fcfe1b9-aefe-4360-ae22-1eacc9fe8e51" elementFormDefault="qualified">
    <xsd:import namespace="http://schemas.microsoft.com/office/2006/documentManagement/types"/>
    <xsd:import namespace="http://schemas.microsoft.com/office/infopath/2007/PartnerControls"/>
    <xsd:element name="Item_x0020_Order" ma:index="12" nillable="true" ma:displayName="Item Order" ma:internalName="Item_x0020_Order">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11F2A3-6FCD-4260-9D5A-64B210C76251}">
  <ds:schemaRefs>
    <ds:schemaRef ds:uri="http://schemas.microsoft.com/sharepoint/v3/contenttype/forms"/>
  </ds:schemaRefs>
</ds:datastoreItem>
</file>

<file path=customXml/itemProps2.xml><?xml version="1.0" encoding="utf-8"?>
<ds:datastoreItem xmlns:ds="http://schemas.openxmlformats.org/officeDocument/2006/customXml" ds:itemID="{FBCB70C8-BFA3-4DD0-9F95-57BA516F654C}">
  <ds:schemaRefs>
    <ds:schemaRef ds:uri="http://schemas.microsoft.com/office/2006/metadata/properties"/>
    <ds:schemaRef ds:uri="http://schemas.microsoft.com/office/infopath/2007/PartnerControls"/>
    <ds:schemaRef ds:uri="1fcfe1b9-aefe-4360-ae22-1eacc9fe8e51"/>
  </ds:schemaRefs>
</ds:datastoreItem>
</file>

<file path=customXml/itemProps3.xml><?xml version="1.0" encoding="utf-8"?>
<ds:datastoreItem xmlns:ds="http://schemas.openxmlformats.org/officeDocument/2006/customXml" ds:itemID="{55274DC7-92C5-45C1-9451-ED5DB9E2E7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74447c-600c-4b9c-9106-fa6ad244ae79"/>
    <ds:schemaRef ds:uri="1fcfe1b9-aefe-4360-ae22-1eacc9fe8e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1618</Words>
  <Application>Microsoft Office PowerPoint</Application>
  <PresentationFormat>와이드스크린</PresentationFormat>
  <Paragraphs>273</Paragraphs>
  <Slides>39</Slides>
  <Notes>19</Notes>
  <HiddenSlides>0</HiddenSlides>
  <MMClips>1</MMClips>
  <ScaleCrop>false</ScaleCrop>
  <HeadingPairs>
    <vt:vector size="6" baseType="variant">
      <vt:variant>
        <vt:lpstr>사용한 글꼴</vt:lpstr>
      </vt:variant>
      <vt:variant>
        <vt:i4>15</vt:i4>
      </vt:variant>
      <vt:variant>
        <vt:lpstr>테마</vt:lpstr>
      </vt:variant>
      <vt:variant>
        <vt:i4>20</vt:i4>
      </vt:variant>
      <vt:variant>
        <vt:lpstr>슬라이드 제목</vt:lpstr>
      </vt:variant>
      <vt:variant>
        <vt:i4>39</vt:i4>
      </vt:variant>
    </vt:vector>
  </HeadingPairs>
  <TitlesOfParts>
    <vt:vector size="74" baseType="lpstr">
      <vt:lpstr>Helvetica Light</vt:lpstr>
      <vt:lpstr>Helvetica Neue</vt:lpstr>
      <vt:lpstr>Helvetica Neue Light</vt:lpstr>
      <vt:lpstr>HY견고딕</vt:lpstr>
      <vt:lpstr>맑은 고딕</vt:lpstr>
      <vt:lpstr>Arial</vt:lpstr>
      <vt:lpstr>Calibri</vt:lpstr>
      <vt:lpstr>Calibri Light</vt:lpstr>
      <vt:lpstr>Consolas</vt:lpstr>
      <vt:lpstr>Helvetica</vt:lpstr>
      <vt:lpstr>Segoe UI</vt:lpstr>
      <vt:lpstr>Segoe UI Light</vt:lpstr>
      <vt:lpstr>Segoe UI Semibold</vt:lpstr>
      <vt:lpstr>Segoe UI Semilight</vt:lpstr>
      <vt:lpstr>Wingdings</vt:lpstr>
      <vt:lpstr>WHITE TEMPLATE</vt:lpstr>
      <vt:lpstr>1_LIGHT COLOR TEMPLATE</vt:lpstr>
      <vt:lpstr>5-30721_Build_2016_Template_Light</vt:lpstr>
      <vt:lpstr>Office Theme</vt:lpstr>
      <vt:lpstr>5-50111_Build 2017_LIGHT GRAY TEMPLATE</vt:lpstr>
      <vt:lpstr>4_5-50111_Build 2017_LIGHT GRAY TEMPLATE</vt:lpstr>
      <vt:lpstr>4_Color Template</vt:lpstr>
      <vt:lpstr>5-50195_Microsoft_Build_Template</vt:lpstr>
      <vt:lpstr>1_5-50033_TR23_BO_CT_Template</vt:lpstr>
      <vt:lpstr>Cover</vt:lpstr>
      <vt:lpstr>1_WHITE TEMPLATE</vt:lpstr>
      <vt:lpstr>9_WHITE TEMPLATE</vt:lpstr>
      <vt:lpstr>6-50001_WPC 2016 Keynote Template_Dark</vt:lpstr>
      <vt:lpstr>8_FY15 Enterprise identity theme</vt:lpstr>
      <vt:lpstr>4_LIGHT COLOR TEMPLATE</vt:lpstr>
      <vt:lpstr>1_COLOR TEMPLATE</vt:lpstr>
      <vt:lpstr>Xamarin3Theme</vt:lpstr>
      <vt:lpstr>Azure Medium</vt:lpstr>
      <vt:lpstr>1_MS1444_Windows Azure Template 16x9_r08a</vt:lpstr>
      <vt:lpstr>Simple Light</vt:lpstr>
      <vt:lpstr>PowerPoint 프레젠테이션</vt:lpstr>
      <vt:lpstr>PowerPoint 프레젠테이션</vt:lpstr>
      <vt:lpstr>PaaS 언제까지 랩서비스와 MPP만 팔텐가!!</vt:lpstr>
      <vt:lpstr>PowerPoint 프레젠테이션</vt:lpstr>
      <vt:lpstr>PowerPoint 프레젠테이션</vt:lpstr>
      <vt:lpstr>클라우드의 종류</vt:lpstr>
      <vt:lpstr>PowerPoint 프레젠테이션</vt:lpstr>
      <vt:lpstr>그럼 무얼?</vt:lpstr>
      <vt:lpstr>PowerPoint 프레젠테이션</vt:lpstr>
      <vt:lpstr>PowerPoint 프레젠테이션</vt:lpstr>
      <vt:lpstr>Azure Web App</vt:lpstr>
      <vt:lpstr>PowerPoint 프레젠테이션</vt:lpstr>
      <vt:lpstr>실습: Azure Web App</vt:lpstr>
      <vt:lpstr>PowerPoint 프레젠테이션</vt:lpstr>
      <vt:lpstr>실습: Github 연결</vt:lpstr>
      <vt:lpstr>PowerPoint 프레젠테이션</vt:lpstr>
      <vt:lpstr>실습: PHP</vt:lpstr>
      <vt:lpstr>Scale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실습: MySQL</vt:lpstr>
      <vt:lpstr>Severless</vt:lpstr>
      <vt:lpstr>PowerPoint 프레젠테이션</vt:lpstr>
      <vt:lpstr>PowerPoint 프레젠테이션</vt:lpstr>
      <vt:lpstr>Azure Functions</vt:lpstr>
      <vt:lpstr>Supported Languages and Tools</vt:lpstr>
      <vt:lpstr>Common Scenarios</vt:lpstr>
      <vt:lpstr>Function App Templates</vt:lpstr>
      <vt:lpstr>Timer Function Apps</vt:lpstr>
      <vt:lpstr>Data Processing Function Apps</vt:lpstr>
      <vt:lpstr>Webhook &amp; API Function Apps</vt:lpstr>
      <vt:lpstr>Anatomy of a Function</vt:lpstr>
      <vt:lpstr>Function Bindings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Young Wook Kim</dc:creator>
  <cp:lastModifiedBy>Young Wook Kim</cp:lastModifiedBy>
  <cp:revision>1</cp:revision>
  <dcterms:created xsi:type="dcterms:W3CDTF">2019-06-17T23:40:34Z</dcterms:created>
  <dcterms:modified xsi:type="dcterms:W3CDTF">2019-06-17T23:41:30Z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yowkim@microsoft.com</vt:lpwstr>
  </property>
  <property fmtid="{D5CDD505-2E9C-101B-9397-08002B2CF9AE}" pid="5" name="MSIP_Label_f42aa342-8706-4288-bd11-ebb85995028c_SetDate">
    <vt:lpwstr>2019-06-17T23:40:58.2209951Z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72421033-f068-4b43-89fd-4c0d01f854f0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